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307" r:id="rId3"/>
    <p:sldId id="308" r:id="rId5"/>
    <p:sldId id="381" r:id="rId6"/>
    <p:sldId id="380" r:id="rId7"/>
    <p:sldId id="328" r:id="rId8"/>
    <p:sldId id="330" r:id="rId9"/>
    <p:sldId id="331" r:id="rId10"/>
    <p:sldId id="382" r:id="rId11"/>
    <p:sldId id="332" r:id="rId12"/>
    <p:sldId id="334" r:id="rId13"/>
  </p:sldIdLst>
  <p:sldSz cx="12192000" cy="6858000"/>
  <p:notesSz cx="6797675" cy="9928225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A47"/>
    <a:srgbClr val="B26B69"/>
    <a:srgbClr val="DE6F10"/>
    <a:srgbClr val="FFFFFF"/>
    <a:srgbClr val="F34D0B"/>
    <a:srgbClr val="F8DFBB"/>
    <a:srgbClr val="F1C27E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755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-1146" y="-618"/>
      </p:cViewPr>
      <p:guideLst>
        <p:guide orient="horz" pos="212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45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#1">
  <dgm:title val=""/>
  <dgm:desc val=""/>
  <dgm:catLst>
    <dgm:cat type="accent2" pri="11500"/>
  </dgm:catLst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A6BBF5-8C1B-4415-BF42-315F9620FA3F}" type="doc">
      <dgm:prSet loTypeId="urn:microsoft.com/office/officeart/2008/layout/VerticalCurvedList#1" loCatId="list" qsTypeId="urn:microsoft.com/office/officeart/2005/8/quickstyle/simple4#1" qsCatId="simple" csTypeId="urn:microsoft.com/office/officeart/2005/8/colors/accent2_5#1" csCatId="accent2" phldr="1"/>
      <dgm:spPr/>
      <dgm:t>
        <a:bodyPr/>
        <a:lstStyle/>
        <a:p>
          <a:endParaRPr lang="zh-CN" altLang="en-US"/>
        </a:p>
      </dgm:t>
    </dgm:pt>
    <dgm:pt modelId="{E65B8518-90B9-4A8B-9F67-40576F19AD9E}">
      <dgm:prSet phldrT="[文本]" custT="1"/>
      <dgm:spPr/>
      <dgm:t>
        <a:bodyPr/>
        <a:lstStyle/>
        <a:p>
          <a:r>
            <a:rPr lang="zh-CN" altLang="en-US" sz="2400" b="1" dirty="0">
              <a:latin typeface="+mn-ea"/>
              <a:ea typeface="+mn-ea"/>
              <a:cs typeface="+mn-ea"/>
              <a:sym typeface="+mn-lt"/>
            </a:rPr>
            <a:t>在中国境内注册</a:t>
          </a:r>
        </a:p>
      </dgm:t>
    </dgm:pt>
    <dgm:pt modelId="{F38DF4E4-612E-4091-AE9B-F8D4E8F0BC72}" cxnId="{E785A739-A45B-47F5-9233-261612392794}" type="parTrans">
      <dgm:prSet/>
      <dgm:spPr/>
      <dgm:t>
        <a:bodyPr/>
        <a:lstStyle/>
        <a:p>
          <a:endParaRPr lang="zh-CN" altLang="en-US"/>
        </a:p>
      </dgm:t>
    </dgm:pt>
    <dgm:pt modelId="{08380CF5-EBE9-467A-8069-12790212F1C7}" cxnId="{E785A739-A45B-47F5-9233-261612392794}" type="sibTrans">
      <dgm:prSet/>
      <dgm:spPr/>
      <dgm:t>
        <a:bodyPr/>
        <a:lstStyle/>
        <a:p>
          <a:endParaRPr lang="zh-CN" altLang="en-US"/>
        </a:p>
      </dgm:t>
    </dgm:pt>
    <dgm:pt modelId="{60640A37-5EE5-48E0-BDE3-245981B05C71}">
      <dgm:prSet phldrT="[文本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zh-CN" altLang="en-US" sz="2400" b="1" dirty="0">
              <a:latin typeface="+mn-ea"/>
              <a:ea typeface="+mn-ea"/>
              <a:cs typeface="+mn-ea"/>
              <a:sym typeface="+mn-lt"/>
            </a:rPr>
            <a:t>从事进口业务</a:t>
          </a:r>
        </a:p>
      </dgm:t>
    </dgm:pt>
    <dgm:pt modelId="{ACB29154-F3E7-4DAF-95AC-899F33E73089}" cxnId="{DBB91113-5E87-4A99-AE21-5F6B357A49A8}" type="parTrans">
      <dgm:prSet/>
      <dgm:spPr/>
      <dgm:t>
        <a:bodyPr/>
        <a:lstStyle/>
        <a:p>
          <a:endParaRPr lang="zh-CN" altLang="en-US"/>
        </a:p>
      </dgm:t>
    </dgm:pt>
    <dgm:pt modelId="{CFA7C273-42D6-42AD-98BD-0322AD31B25E}" cxnId="{DBB91113-5E87-4A99-AE21-5F6B357A49A8}" type="sibTrans">
      <dgm:prSet/>
      <dgm:spPr/>
      <dgm:t>
        <a:bodyPr/>
        <a:lstStyle/>
        <a:p>
          <a:endParaRPr lang="zh-CN" altLang="en-US"/>
        </a:p>
      </dgm:t>
    </dgm:pt>
    <dgm:pt modelId="{FD72F658-9707-43D6-AA51-DCD5733BCE8E}">
      <dgm:prSet phldrT="[文本]" custT="1"/>
      <dgm:spPr/>
      <dgm:t>
        <a:bodyPr/>
        <a:lstStyle/>
        <a:p>
          <a:r>
            <a:rPr lang="zh-CN" altLang="en-US" sz="2400" b="1" dirty="0">
              <a:latin typeface="+mn-ea"/>
              <a:ea typeface="+mn-ea"/>
              <a:cs typeface="+mn-ea"/>
              <a:sym typeface="+mn-lt"/>
            </a:rPr>
            <a:t>营收达到</a:t>
          </a:r>
          <a:r>
            <a:rPr lang="en-US" altLang="zh-CN" sz="2400" b="1" dirty="0">
              <a:latin typeface="+mn-ea"/>
              <a:ea typeface="+mn-ea"/>
              <a:cs typeface="+mn-ea"/>
              <a:sym typeface="+mn-lt"/>
            </a:rPr>
            <a:t>5000</a:t>
          </a:r>
          <a:r>
            <a:rPr lang="zh-CN" altLang="en-US" sz="2400" b="1" dirty="0">
              <a:latin typeface="+mn-ea"/>
              <a:ea typeface="+mn-ea"/>
              <a:cs typeface="+mn-ea"/>
              <a:sym typeface="+mn-lt"/>
            </a:rPr>
            <a:t>万元人民币</a:t>
          </a:r>
        </a:p>
      </dgm:t>
    </dgm:pt>
    <dgm:pt modelId="{233D921F-7F4B-4F4E-A638-B40176B5FB78}" cxnId="{B45D1251-6DBF-478C-B208-BA1EEC60BC47}" type="parTrans">
      <dgm:prSet/>
      <dgm:spPr/>
      <dgm:t>
        <a:bodyPr/>
        <a:lstStyle/>
        <a:p>
          <a:endParaRPr lang="zh-CN" altLang="en-US"/>
        </a:p>
      </dgm:t>
    </dgm:pt>
    <dgm:pt modelId="{E5BC5C16-A3DE-4D4B-AB15-08D2B011CCF0}" cxnId="{B45D1251-6DBF-478C-B208-BA1EEC60BC47}" type="sibTrans">
      <dgm:prSet/>
      <dgm:spPr/>
      <dgm:t>
        <a:bodyPr/>
        <a:lstStyle/>
        <a:p>
          <a:endParaRPr lang="zh-CN" altLang="en-US"/>
        </a:p>
      </dgm:t>
    </dgm:pt>
    <dgm:pt modelId="{BC70ED60-48DE-4AC8-A811-B6917C492A0C}">
      <dgm:prSet phldrT="[文本]" custT="1"/>
      <dgm:spPr/>
      <dgm:t>
        <a:bodyPr/>
        <a:lstStyle/>
        <a:p>
          <a:r>
            <a:rPr lang="zh-CN" altLang="en-US" sz="2400" b="1" dirty="0">
              <a:latin typeface="+mn-ea"/>
              <a:ea typeface="+mn-ea"/>
              <a:cs typeface="+mn-ea"/>
              <a:sym typeface="+mn-lt"/>
            </a:rPr>
            <a:t>经营范围与广交会展区题材相匹配</a:t>
          </a:r>
          <a:endParaRPr lang="en-US" altLang="zh-CN" sz="2400" b="1" dirty="0">
            <a:latin typeface="+mn-ea"/>
            <a:ea typeface="+mn-ea"/>
            <a:cs typeface="+mn-ea"/>
            <a:sym typeface="+mn-lt"/>
          </a:endParaRPr>
        </a:p>
      </dgm:t>
    </dgm:pt>
    <dgm:pt modelId="{71C79347-5A8A-400B-AFCC-783D0EEBA2E7}" cxnId="{02983314-9363-43F9-9D5D-40B3D69E3476}" type="parTrans">
      <dgm:prSet/>
      <dgm:spPr/>
      <dgm:t>
        <a:bodyPr/>
        <a:lstStyle/>
        <a:p>
          <a:endParaRPr lang="zh-CN" altLang="en-US"/>
        </a:p>
      </dgm:t>
    </dgm:pt>
    <dgm:pt modelId="{8D9A3EE7-A0B8-4651-8EA2-395D36D0284B}" cxnId="{02983314-9363-43F9-9D5D-40B3D69E3476}" type="sibTrans">
      <dgm:prSet/>
      <dgm:spPr/>
      <dgm:t>
        <a:bodyPr/>
        <a:lstStyle/>
        <a:p>
          <a:endParaRPr lang="zh-CN" altLang="en-US"/>
        </a:p>
      </dgm:t>
    </dgm:pt>
    <dgm:pt modelId="{68F9941F-A359-40A2-B032-1F0BE7198D54}" type="pres">
      <dgm:prSet presAssocID="{72A6BBF5-8C1B-4415-BF42-315F9620FA3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33D1EEF9-0FF3-4753-A83D-04A5830106E7}" type="pres">
      <dgm:prSet presAssocID="{72A6BBF5-8C1B-4415-BF42-315F9620FA3F}" presName="Name1" presStyleCnt="0"/>
      <dgm:spPr/>
    </dgm:pt>
    <dgm:pt modelId="{BFD6562C-A1B1-401C-8F78-2A41A304718E}" type="pres">
      <dgm:prSet presAssocID="{72A6BBF5-8C1B-4415-BF42-315F9620FA3F}" presName="cycle" presStyleCnt="0"/>
      <dgm:spPr/>
    </dgm:pt>
    <dgm:pt modelId="{C5D2FC25-AA03-4D8D-887D-FED7C5A83A19}" type="pres">
      <dgm:prSet presAssocID="{72A6BBF5-8C1B-4415-BF42-315F9620FA3F}" presName="srcNode" presStyleLbl="node1" presStyleIdx="0" presStyleCnt="4"/>
      <dgm:spPr/>
    </dgm:pt>
    <dgm:pt modelId="{B9C59E7C-6618-4873-AD51-389152E5DCFC}" type="pres">
      <dgm:prSet presAssocID="{72A6BBF5-8C1B-4415-BF42-315F9620FA3F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E26CA545-91E5-46EF-B121-8D4F8CB16F3E}" type="pres">
      <dgm:prSet presAssocID="{72A6BBF5-8C1B-4415-BF42-315F9620FA3F}" presName="extraNode" presStyleLbl="node1" presStyleIdx="0" presStyleCnt="4"/>
      <dgm:spPr/>
    </dgm:pt>
    <dgm:pt modelId="{7D4C18CF-CE9A-459A-91B7-D5BBDBF283B5}" type="pres">
      <dgm:prSet presAssocID="{72A6BBF5-8C1B-4415-BF42-315F9620FA3F}" presName="dstNode" presStyleLbl="node1" presStyleIdx="0" presStyleCnt="4"/>
      <dgm:spPr/>
    </dgm:pt>
    <dgm:pt modelId="{83D39ED9-7D94-495E-BE1A-81B8FE2E1675}" type="pres">
      <dgm:prSet presAssocID="{E65B8518-90B9-4A8B-9F67-40576F19AD9E}" presName="text_1" presStyleLbl="node1" presStyleIdx="0" presStyleCnt="4" custScaleX="100001" custLinFactNeighborX="1308" custLinFactNeighborY="-1670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05E91B6-F698-4625-802E-6BF798E8157F}" type="pres">
      <dgm:prSet presAssocID="{E65B8518-90B9-4A8B-9F67-40576F19AD9E}" presName="accent_1" presStyleCnt="0"/>
      <dgm:spPr/>
    </dgm:pt>
    <dgm:pt modelId="{B89A05C5-0D56-4EFB-9981-50B90D209C97}" type="pres">
      <dgm:prSet presAssocID="{E65B8518-90B9-4A8B-9F67-40576F19AD9E}" presName="accentRepeatNode" presStyleLbl="solidFgAcc1" presStyleIdx="0" presStyleCnt="4" custScaleX="75240" custScaleY="76267" custLinFactNeighborX="-9165" custLinFactNeighborY="-16943"/>
      <dgm:spPr/>
    </dgm:pt>
    <dgm:pt modelId="{51F6BFF6-A260-485B-B6C3-028F8602B105}" type="pres">
      <dgm:prSet presAssocID="{60640A37-5EE5-48E0-BDE3-245981B05C71}" presName="text_2" presStyleLbl="node1" presStyleIdx="1" presStyleCnt="4" custScaleX="102785" custLinFactNeighborX="594" custLinFactNeighborY="-1879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12BBC1B-5DCF-49B3-A7DF-9E6257DCD6B4}" type="pres">
      <dgm:prSet presAssocID="{60640A37-5EE5-48E0-BDE3-245981B05C71}" presName="accent_2" presStyleCnt="0"/>
      <dgm:spPr/>
    </dgm:pt>
    <dgm:pt modelId="{F410E975-F8E1-4AEF-8018-89E5A863F61F}" type="pres">
      <dgm:prSet presAssocID="{60640A37-5EE5-48E0-BDE3-245981B05C71}" presName="accentRepeatNode" presStyleLbl="solidFgAcc1" presStyleIdx="1" presStyleCnt="4" custScaleX="76881" custScaleY="71902" custLinFactNeighborX="-5924" custLinFactNeighborY="-15036"/>
      <dgm:spPr/>
    </dgm:pt>
    <dgm:pt modelId="{703CD91F-355D-47EF-80C3-93D44BDA6612}" type="pres">
      <dgm:prSet presAssocID="{FD72F658-9707-43D6-AA51-DCD5733BCE8E}" presName="text_3" presStyleLbl="node1" presStyleIdx="2" presStyleCnt="4" custScaleX="104568" custLinFactNeighborX="-298" custLinFactNeighborY="-1659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6DE6ED6-B258-4544-B1FA-855719969421}" type="pres">
      <dgm:prSet presAssocID="{FD72F658-9707-43D6-AA51-DCD5733BCE8E}" presName="accent_3" presStyleCnt="0"/>
      <dgm:spPr/>
    </dgm:pt>
    <dgm:pt modelId="{FC7A4419-2274-4428-B07F-2615C4C5DE27}" type="pres">
      <dgm:prSet presAssocID="{FD72F658-9707-43D6-AA51-DCD5733BCE8E}" presName="accentRepeatNode" presStyleLbl="solidFgAcc1" presStyleIdx="2" presStyleCnt="4" custScaleX="73969" custScaleY="73339" custLinFactNeighborX="-7380" custLinFactNeighborY="-13272"/>
      <dgm:spPr/>
    </dgm:pt>
    <dgm:pt modelId="{FB29DDF4-DEE7-43A9-9ED5-617766D5D0A4}" type="pres">
      <dgm:prSet presAssocID="{BC70ED60-48DE-4AC8-A811-B6917C492A0C}" presName="text_4" presStyleLbl="node1" presStyleIdx="3" presStyleCnt="4" custScaleX="104413" custLinFactNeighborX="1219" custLinFactNeighborY="-2166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0EBD423-B265-4575-8E81-581768D913E8}" type="pres">
      <dgm:prSet presAssocID="{BC70ED60-48DE-4AC8-A811-B6917C492A0C}" presName="accent_4" presStyleCnt="0"/>
      <dgm:spPr/>
    </dgm:pt>
    <dgm:pt modelId="{3F56F81A-D598-4D4F-90A4-B1123441B593}" type="pres">
      <dgm:prSet presAssocID="{BC70ED60-48DE-4AC8-A811-B6917C492A0C}" presName="accentRepeatNode" presStyleLbl="solidFgAcc1" presStyleIdx="3" presStyleCnt="4" custScaleX="75240" custScaleY="76267" custLinFactNeighborX="-9165" custLinFactNeighborY="-16943"/>
      <dgm:spPr/>
    </dgm:pt>
  </dgm:ptLst>
  <dgm:cxnLst>
    <dgm:cxn modelId="{A7BF6162-CA15-4B5E-BD59-4CFA54D3C3D4}" type="presOf" srcId="{72A6BBF5-8C1B-4415-BF42-315F9620FA3F}" destId="{68F9941F-A359-40A2-B032-1F0BE7198D54}" srcOrd="0" destOrd="0" presId="urn:microsoft.com/office/officeart/2008/layout/VerticalCurvedList#1"/>
    <dgm:cxn modelId="{DBB91113-5E87-4A99-AE21-5F6B357A49A8}" srcId="{72A6BBF5-8C1B-4415-BF42-315F9620FA3F}" destId="{60640A37-5EE5-48E0-BDE3-245981B05C71}" srcOrd="1" destOrd="0" parTransId="{ACB29154-F3E7-4DAF-95AC-899F33E73089}" sibTransId="{CFA7C273-42D6-42AD-98BD-0322AD31B25E}"/>
    <dgm:cxn modelId="{02983314-9363-43F9-9D5D-40B3D69E3476}" srcId="{72A6BBF5-8C1B-4415-BF42-315F9620FA3F}" destId="{BC70ED60-48DE-4AC8-A811-B6917C492A0C}" srcOrd="3" destOrd="0" parTransId="{71C79347-5A8A-400B-AFCC-783D0EEBA2E7}" sibTransId="{8D9A3EE7-A0B8-4651-8EA2-395D36D0284B}"/>
    <dgm:cxn modelId="{B45D1251-6DBF-478C-B208-BA1EEC60BC47}" srcId="{72A6BBF5-8C1B-4415-BF42-315F9620FA3F}" destId="{FD72F658-9707-43D6-AA51-DCD5733BCE8E}" srcOrd="2" destOrd="0" parTransId="{233D921F-7F4B-4F4E-A638-B40176B5FB78}" sibTransId="{E5BC5C16-A3DE-4D4B-AB15-08D2B011CCF0}"/>
    <dgm:cxn modelId="{88EF992F-2D18-4CCE-A118-98AFF055AD46}" type="presOf" srcId="{E65B8518-90B9-4A8B-9F67-40576F19AD9E}" destId="{83D39ED9-7D94-495E-BE1A-81B8FE2E1675}" srcOrd="0" destOrd="0" presId="urn:microsoft.com/office/officeart/2008/layout/VerticalCurvedList#1"/>
    <dgm:cxn modelId="{282E8CBF-AB58-4A3A-B461-7B8A7259E47D}" type="presOf" srcId="{08380CF5-EBE9-467A-8069-12790212F1C7}" destId="{B9C59E7C-6618-4873-AD51-389152E5DCFC}" srcOrd="0" destOrd="0" presId="urn:microsoft.com/office/officeart/2008/layout/VerticalCurvedList#1"/>
    <dgm:cxn modelId="{E785A739-A45B-47F5-9233-261612392794}" srcId="{72A6BBF5-8C1B-4415-BF42-315F9620FA3F}" destId="{E65B8518-90B9-4A8B-9F67-40576F19AD9E}" srcOrd="0" destOrd="0" parTransId="{F38DF4E4-612E-4091-AE9B-F8D4E8F0BC72}" sibTransId="{08380CF5-EBE9-467A-8069-12790212F1C7}"/>
    <dgm:cxn modelId="{AD3D9954-A149-47B8-9A74-29613D582EC3}" type="presOf" srcId="{60640A37-5EE5-48E0-BDE3-245981B05C71}" destId="{51F6BFF6-A260-485B-B6C3-028F8602B105}" srcOrd="0" destOrd="0" presId="urn:microsoft.com/office/officeart/2008/layout/VerticalCurvedList#1"/>
    <dgm:cxn modelId="{A68CC93F-4FF8-4B3C-B64E-6620696BE58D}" type="presOf" srcId="{BC70ED60-48DE-4AC8-A811-B6917C492A0C}" destId="{FB29DDF4-DEE7-43A9-9ED5-617766D5D0A4}" srcOrd="0" destOrd="0" presId="urn:microsoft.com/office/officeart/2008/layout/VerticalCurvedList#1"/>
    <dgm:cxn modelId="{A47118DC-CADF-4D5A-B04D-26568FDC1771}" type="presOf" srcId="{FD72F658-9707-43D6-AA51-DCD5733BCE8E}" destId="{703CD91F-355D-47EF-80C3-93D44BDA6612}" srcOrd="0" destOrd="0" presId="urn:microsoft.com/office/officeart/2008/layout/VerticalCurvedList#1"/>
    <dgm:cxn modelId="{ED0AE0BE-5F1C-4015-B2D9-2DB6FF7A29C4}" type="presParOf" srcId="{68F9941F-A359-40A2-B032-1F0BE7198D54}" destId="{33D1EEF9-0FF3-4753-A83D-04A5830106E7}" srcOrd="0" destOrd="0" presId="urn:microsoft.com/office/officeart/2008/layout/VerticalCurvedList#1"/>
    <dgm:cxn modelId="{AADB7CB6-5E98-4151-8EF3-09E600CB3E61}" type="presParOf" srcId="{33D1EEF9-0FF3-4753-A83D-04A5830106E7}" destId="{BFD6562C-A1B1-401C-8F78-2A41A304718E}" srcOrd="0" destOrd="0" presId="urn:microsoft.com/office/officeart/2008/layout/VerticalCurvedList#1"/>
    <dgm:cxn modelId="{9D83136B-6633-47D1-8619-571169C2B488}" type="presParOf" srcId="{BFD6562C-A1B1-401C-8F78-2A41A304718E}" destId="{C5D2FC25-AA03-4D8D-887D-FED7C5A83A19}" srcOrd="0" destOrd="0" presId="urn:microsoft.com/office/officeart/2008/layout/VerticalCurvedList#1"/>
    <dgm:cxn modelId="{4C328061-707B-4143-8D53-8644ED3C7931}" type="presParOf" srcId="{BFD6562C-A1B1-401C-8F78-2A41A304718E}" destId="{B9C59E7C-6618-4873-AD51-389152E5DCFC}" srcOrd="1" destOrd="0" presId="urn:microsoft.com/office/officeart/2008/layout/VerticalCurvedList#1"/>
    <dgm:cxn modelId="{55EF1E80-700B-424E-8898-9900E2BF5A01}" type="presParOf" srcId="{BFD6562C-A1B1-401C-8F78-2A41A304718E}" destId="{E26CA545-91E5-46EF-B121-8D4F8CB16F3E}" srcOrd="2" destOrd="0" presId="urn:microsoft.com/office/officeart/2008/layout/VerticalCurvedList#1"/>
    <dgm:cxn modelId="{B99DEEC2-604D-426B-8898-72735D15F315}" type="presParOf" srcId="{BFD6562C-A1B1-401C-8F78-2A41A304718E}" destId="{7D4C18CF-CE9A-459A-91B7-D5BBDBF283B5}" srcOrd="3" destOrd="0" presId="urn:microsoft.com/office/officeart/2008/layout/VerticalCurvedList#1"/>
    <dgm:cxn modelId="{6CB40929-BA1A-4380-936D-13CAA7A47A3C}" type="presParOf" srcId="{33D1EEF9-0FF3-4753-A83D-04A5830106E7}" destId="{83D39ED9-7D94-495E-BE1A-81B8FE2E1675}" srcOrd="1" destOrd="0" presId="urn:microsoft.com/office/officeart/2008/layout/VerticalCurvedList#1"/>
    <dgm:cxn modelId="{BBAA4D84-8F2A-4471-A74E-96B7DF41D243}" type="presParOf" srcId="{33D1EEF9-0FF3-4753-A83D-04A5830106E7}" destId="{005E91B6-F698-4625-802E-6BF798E8157F}" srcOrd="2" destOrd="0" presId="urn:microsoft.com/office/officeart/2008/layout/VerticalCurvedList#1"/>
    <dgm:cxn modelId="{4C268282-616D-424A-9CA3-C6B26F1B52F0}" type="presParOf" srcId="{005E91B6-F698-4625-802E-6BF798E8157F}" destId="{B89A05C5-0D56-4EFB-9981-50B90D209C97}" srcOrd="0" destOrd="0" presId="urn:microsoft.com/office/officeart/2008/layout/VerticalCurvedList#1"/>
    <dgm:cxn modelId="{57ADBDB8-39E3-48C9-92CB-C4A7F1C7865E}" type="presParOf" srcId="{33D1EEF9-0FF3-4753-A83D-04A5830106E7}" destId="{51F6BFF6-A260-485B-B6C3-028F8602B105}" srcOrd="3" destOrd="0" presId="urn:microsoft.com/office/officeart/2008/layout/VerticalCurvedList#1"/>
    <dgm:cxn modelId="{D14C9583-1AB8-49C5-8EAE-49201376ED85}" type="presParOf" srcId="{33D1EEF9-0FF3-4753-A83D-04A5830106E7}" destId="{D12BBC1B-5DCF-49B3-A7DF-9E6257DCD6B4}" srcOrd="4" destOrd="0" presId="urn:microsoft.com/office/officeart/2008/layout/VerticalCurvedList#1"/>
    <dgm:cxn modelId="{ACEDCF26-3FCA-4864-9B91-A0313C14E726}" type="presParOf" srcId="{D12BBC1B-5DCF-49B3-A7DF-9E6257DCD6B4}" destId="{F410E975-F8E1-4AEF-8018-89E5A863F61F}" srcOrd="0" destOrd="0" presId="urn:microsoft.com/office/officeart/2008/layout/VerticalCurvedList#1"/>
    <dgm:cxn modelId="{5C097782-3AAE-43CE-9B38-8FC6A0FAA777}" type="presParOf" srcId="{33D1EEF9-0FF3-4753-A83D-04A5830106E7}" destId="{703CD91F-355D-47EF-80C3-93D44BDA6612}" srcOrd="5" destOrd="0" presId="urn:microsoft.com/office/officeart/2008/layout/VerticalCurvedList#1"/>
    <dgm:cxn modelId="{B671C28F-4FE5-40A7-BA49-3AE33F69364E}" type="presParOf" srcId="{33D1EEF9-0FF3-4753-A83D-04A5830106E7}" destId="{06DE6ED6-B258-4544-B1FA-855719969421}" srcOrd="6" destOrd="0" presId="urn:microsoft.com/office/officeart/2008/layout/VerticalCurvedList#1"/>
    <dgm:cxn modelId="{968403BE-BEB7-44E0-8455-5AB1FF4F011A}" type="presParOf" srcId="{06DE6ED6-B258-4544-B1FA-855719969421}" destId="{FC7A4419-2274-4428-B07F-2615C4C5DE27}" srcOrd="0" destOrd="0" presId="urn:microsoft.com/office/officeart/2008/layout/VerticalCurvedList#1"/>
    <dgm:cxn modelId="{FB0D4C0A-B430-491E-B7F3-7BF0DED63701}" type="presParOf" srcId="{33D1EEF9-0FF3-4753-A83D-04A5830106E7}" destId="{FB29DDF4-DEE7-43A9-9ED5-617766D5D0A4}" srcOrd="7" destOrd="0" presId="urn:microsoft.com/office/officeart/2008/layout/VerticalCurvedList#1"/>
    <dgm:cxn modelId="{17A9467C-6014-4FFD-96AE-2680A94456AD}" type="presParOf" srcId="{33D1EEF9-0FF3-4753-A83D-04A5830106E7}" destId="{F0EBD423-B265-4575-8E81-581768D913E8}" srcOrd="8" destOrd="0" presId="urn:microsoft.com/office/officeart/2008/layout/VerticalCurvedList#1"/>
    <dgm:cxn modelId="{4EC3383A-5D94-45C0-B7D7-78D97B63E2A4}" type="presParOf" srcId="{F0EBD423-B265-4575-8E81-581768D913E8}" destId="{3F56F81A-D598-4D4F-90A4-B1123441B593}" srcOrd="0" destOrd="0" presId="urn:microsoft.com/office/officeart/2008/layout/VerticalCurvedList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039291" cy="3179134"/>
        <a:chOff x="0" y="0"/>
        <a:chExt cx="6039291" cy="3179134"/>
      </a:xfrm>
    </dsp:grpSpPr>
    <dsp:sp modelId="{B9C59E7C-6618-4873-AD51-389152E5DCFC}">
      <dsp:nvSpPr>
        <dsp:cNvPr id="4" name="空心弧 3"/>
        <dsp:cNvSpPr/>
      </dsp:nvSpPr>
      <dsp:spPr bwMode="white">
        <a:xfrm>
          <a:off x="-3564603" y="-564811"/>
          <a:ext cx="4308756" cy="4308756"/>
        </a:xfrm>
        <a:prstGeom prst="blockArc">
          <a:avLst>
            <a:gd name="adj1" fmla="val 18900000"/>
            <a:gd name="adj2" fmla="val 2700000"/>
            <a:gd name="adj3" fmla="val 421"/>
          </a:avLst>
        </a:prstGeom>
      </dsp:spPr>
      <dsp:style>
        <a:lnRef idx="1">
          <a:schemeClr val="accent2">
            <a:tint val="90000"/>
          </a:schemeClr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Xfrm>
        <a:off x="-3564603" y="-564811"/>
        <a:ext cx="4308756" cy="4308756"/>
      </dsp:txXfrm>
    </dsp:sp>
    <dsp:sp modelId="{83D39ED9-7D94-495E-BE1A-81B8FE2E1675}">
      <dsp:nvSpPr>
        <dsp:cNvPr id="7" name="矩形 6"/>
        <dsp:cNvSpPr/>
      </dsp:nvSpPr>
      <dsp:spPr bwMode="white">
        <a:xfrm>
          <a:off x="403114" y="162706"/>
          <a:ext cx="5636177" cy="489078"/>
        </a:xfrm>
        <a:prstGeom prst="rect">
          <a:avLst/>
        </a:prstGeom>
      </dsp:spPr>
      <dsp:style>
        <a:lnRef idx="0">
          <a:schemeClr val="lt1"/>
        </a:lnRef>
        <a:fillRef idx="3">
          <a:schemeClr val="accent2">
            <a:alpha val="90000"/>
            <a:hueOff val="0"/>
            <a:satOff val="0"/>
            <a:lumOff val="0"/>
            <a:alpha val="90196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lIns="388205" tIns="60960" rIns="60960" bIns="6096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dirty="0">
              <a:latin typeface="+mn-ea"/>
              <a:ea typeface="+mn-ea"/>
              <a:cs typeface="+mn-ea"/>
              <a:sym typeface="+mn-lt"/>
            </a:rPr>
            <a:t>在中国境内注册</a:t>
          </a:r>
        </a:p>
      </dsp:txBody>
      <dsp:txXfrm>
        <a:off x="403114" y="162706"/>
        <a:ext cx="5636177" cy="489078"/>
      </dsp:txXfrm>
    </dsp:sp>
    <dsp:sp modelId="{B89A05C5-0D56-4EFB-9981-50B90D209C97}">
      <dsp:nvSpPr>
        <dsp:cNvPr id="8" name="椭圆 7"/>
        <dsp:cNvSpPr/>
      </dsp:nvSpPr>
      <dsp:spPr bwMode="white">
        <a:xfrm>
          <a:off x="22972" y="47464"/>
          <a:ext cx="611347" cy="611347"/>
        </a:xfrm>
        <a:prstGeom prst="ellipse">
          <a:avLst/>
        </a:prstGeom>
      </dsp:spPr>
      <dsp:style>
        <a:lnRef idx="1">
          <a:schemeClr val="accent2">
            <a:alpha val="90000"/>
            <a:hueOff val="0"/>
            <a:satOff val="0"/>
            <a:lumOff val="0"/>
            <a:alpha val="90196"/>
          </a:schemeClr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22972" y="47464"/>
        <a:ext cx="611347" cy="611347"/>
      </dsp:txXfrm>
    </dsp:sp>
    <dsp:sp modelId="{51F6BFF6-A260-485B-B6C3-028F8602B105}">
      <dsp:nvSpPr>
        <dsp:cNvPr id="9" name="矩形 8"/>
        <dsp:cNvSpPr/>
      </dsp:nvSpPr>
      <dsp:spPr bwMode="white">
        <a:xfrm>
          <a:off x="683514" y="886229"/>
          <a:ext cx="5355777" cy="489078"/>
        </a:xfrm>
        <a:prstGeom prst="rect">
          <a:avLst/>
        </a:prstGeom>
      </dsp:spPr>
      <dsp:style>
        <a:lnRef idx="0">
          <a:schemeClr val="lt1"/>
        </a:lnRef>
        <a:fillRef idx="3">
          <a:schemeClr val="accent2">
            <a:alpha val="90000"/>
            <a:hueOff val="0"/>
            <a:satOff val="0"/>
            <a:lumOff val="0"/>
            <a:alpha val="76863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lIns="388205" tIns="60960" rIns="60960" bIns="6096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zh-CN" altLang="en-US" sz="2400" b="1" dirty="0">
              <a:latin typeface="+mn-ea"/>
              <a:ea typeface="+mn-ea"/>
              <a:cs typeface="+mn-ea"/>
              <a:sym typeface="+mn-lt"/>
            </a:rPr>
            <a:t>从事进口业务</a:t>
          </a:r>
        </a:p>
      </dsp:txBody>
      <dsp:txXfrm>
        <a:off x="683514" y="886229"/>
        <a:ext cx="5355777" cy="489078"/>
      </dsp:txXfrm>
    </dsp:sp>
    <dsp:sp modelId="{F410E975-F8E1-4AEF-8018-89E5A863F61F}">
      <dsp:nvSpPr>
        <dsp:cNvPr id="10" name="椭圆 9"/>
        <dsp:cNvSpPr/>
      </dsp:nvSpPr>
      <dsp:spPr bwMode="white">
        <a:xfrm>
          <a:off x="330733" y="789177"/>
          <a:ext cx="611347" cy="611347"/>
        </a:xfrm>
        <a:prstGeom prst="ellipse">
          <a:avLst/>
        </a:prstGeom>
      </dsp:spPr>
      <dsp:style>
        <a:lnRef idx="1">
          <a:schemeClr val="accent2">
            <a:alpha val="90000"/>
            <a:hueOff val="0"/>
            <a:satOff val="0"/>
            <a:lumOff val="0"/>
            <a:alpha val="76863"/>
          </a:schemeClr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330733" y="789177"/>
        <a:ext cx="611347" cy="611347"/>
      </dsp:txXfrm>
    </dsp:sp>
    <dsp:sp modelId="{703CD91F-355D-47EF-80C3-93D44BDA6612}">
      <dsp:nvSpPr>
        <dsp:cNvPr id="11" name="矩形 10"/>
        <dsp:cNvSpPr/>
      </dsp:nvSpPr>
      <dsp:spPr bwMode="white">
        <a:xfrm>
          <a:off x="668251" y="1630762"/>
          <a:ext cx="5355777" cy="489078"/>
        </a:xfrm>
        <a:prstGeom prst="rect">
          <a:avLst/>
        </a:prstGeom>
      </dsp:spPr>
      <dsp:style>
        <a:lnRef idx="0">
          <a:schemeClr val="lt1"/>
        </a:lnRef>
        <a:fillRef idx="3">
          <a:schemeClr val="accent2">
            <a:alpha val="90000"/>
            <a:hueOff val="0"/>
            <a:satOff val="0"/>
            <a:lumOff val="0"/>
            <a:alpha val="63529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lIns="388205" tIns="60960" rIns="60960" bIns="6096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dirty="0">
              <a:latin typeface="+mn-ea"/>
              <a:ea typeface="+mn-ea"/>
              <a:cs typeface="+mn-ea"/>
              <a:sym typeface="+mn-lt"/>
            </a:rPr>
            <a:t>营收达到</a:t>
          </a:r>
          <a:r>
            <a:rPr lang="en-US" altLang="zh-CN" sz="2400" b="1" dirty="0">
              <a:latin typeface="+mn-ea"/>
              <a:ea typeface="+mn-ea"/>
              <a:cs typeface="+mn-ea"/>
              <a:sym typeface="+mn-lt"/>
            </a:rPr>
            <a:t>5000</a:t>
          </a:r>
          <a:r>
            <a:rPr lang="zh-CN" altLang="en-US" sz="2400" b="1" dirty="0">
              <a:latin typeface="+mn-ea"/>
              <a:ea typeface="+mn-ea"/>
              <a:cs typeface="+mn-ea"/>
              <a:sym typeface="+mn-lt"/>
            </a:rPr>
            <a:t>万元人民币</a:t>
          </a:r>
        </a:p>
      </dsp:txBody>
      <dsp:txXfrm>
        <a:off x="668251" y="1630762"/>
        <a:ext cx="5355777" cy="489078"/>
      </dsp:txXfrm>
    </dsp:sp>
    <dsp:sp modelId="{FC7A4419-2274-4428-B07F-2615C4C5DE27}">
      <dsp:nvSpPr>
        <dsp:cNvPr id="12" name="椭圆 11"/>
        <dsp:cNvSpPr/>
      </dsp:nvSpPr>
      <dsp:spPr bwMode="white">
        <a:xfrm>
          <a:off x="316845" y="1540131"/>
          <a:ext cx="611347" cy="611347"/>
        </a:xfrm>
        <a:prstGeom prst="ellipse">
          <a:avLst/>
        </a:prstGeom>
      </dsp:spPr>
      <dsp:style>
        <a:lnRef idx="1">
          <a:schemeClr val="accent2">
            <a:alpha val="90000"/>
            <a:hueOff val="0"/>
            <a:satOff val="0"/>
            <a:lumOff val="0"/>
            <a:alpha val="63529"/>
          </a:schemeClr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316845" y="1540131"/>
        <a:ext cx="611347" cy="611347"/>
      </dsp:txXfrm>
    </dsp:sp>
    <dsp:sp modelId="{FB29DDF4-DEE7-43A9-9ED5-617766D5D0A4}">
      <dsp:nvSpPr>
        <dsp:cNvPr id="13" name="矩形 12"/>
        <dsp:cNvSpPr/>
      </dsp:nvSpPr>
      <dsp:spPr bwMode="white">
        <a:xfrm>
          <a:off x="403114" y="2339671"/>
          <a:ext cx="5636177" cy="489078"/>
        </a:xfrm>
        <a:prstGeom prst="rect">
          <a:avLst/>
        </a:prstGeom>
      </dsp:spPr>
      <dsp:style>
        <a:lnRef idx="0">
          <a:schemeClr val="lt1"/>
        </a:lnRef>
        <a:fillRef idx="3">
          <a:schemeClr val="accent2">
            <a:alpha val="90000"/>
            <a:hueOff val="0"/>
            <a:satOff val="0"/>
            <a:lumOff val="0"/>
            <a:alpha val="50196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lIns="388205" tIns="60960" rIns="60960" bIns="6096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dirty="0">
              <a:latin typeface="+mn-ea"/>
              <a:ea typeface="+mn-ea"/>
              <a:cs typeface="+mn-ea"/>
              <a:sym typeface="+mn-lt"/>
            </a:rPr>
            <a:t>经营范围与广交会展区题材相匹配</a:t>
          </a:r>
          <a:endParaRPr lang="en-US" altLang="zh-CN" sz="2400" b="1" dirty="0">
            <a:latin typeface="+mn-ea"/>
            <a:ea typeface="+mn-ea"/>
            <a:cs typeface="+mn-ea"/>
            <a:sym typeface="+mn-lt"/>
          </a:endParaRPr>
        </a:p>
      </dsp:txBody>
      <dsp:txXfrm>
        <a:off x="403114" y="2339671"/>
        <a:ext cx="5636177" cy="489078"/>
      </dsp:txXfrm>
    </dsp:sp>
    <dsp:sp modelId="{3F56F81A-D598-4D4F-90A4-B1123441B593}">
      <dsp:nvSpPr>
        <dsp:cNvPr id="14" name="椭圆 13"/>
        <dsp:cNvSpPr/>
      </dsp:nvSpPr>
      <dsp:spPr bwMode="white">
        <a:xfrm>
          <a:off x="22972" y="2248696"/>
          <a:ext cx="611347" cy="611347"/>
        </a:xfrm>
        <a:prstGeom prst="ellipse">
          <a:avLst/>
        </a:prstGeom>
      </dsp:spPr>
      <dsp:style>
        <a:lnRef idx="1">
          <a:schemeClr val="accent2">
            <a:alpha val="90000"/>
            <a:hueOff val="0"/>
            <a:satOff val="0"/>
            <a:lumOff val="0"/>
            <a:alpha val="50196"/>
          </a:schemeClr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22972" y="2248696"/>
        <a:ext cx="611347" cy="611347"/>
      </dsp:txXfrm>
    </dsp:sp>
    <dsp:sp modelId="{C5D2FC25-AA03-4D8D-887D-FED7C5A83A19}">
      <dsp:nvSpPr>
        <dsp:cNvPr id="3" name="矩形 2" hidden="1"/>
        <dsp:cNvSpPr/>
      </dsp:nvSpPr>
      <dsp:spPr bwMode="white">
        <a:xfrm>
          <a:off x="82422" y="60920"/>
          <a:ext cx="36000" cy="36000"/>
        </a:xfrm>
        <a:prstGeom prst="rect">
          <a:avLst/>
        </a:prstGeom>
      </dsp:spPr>
      <dsp:style>
        <a:lnRef idx="0">
          <a:schemeClr val="lt1"/>
        </a:lnRef>
        <a:fillRef idx="3">
          <a:schemeClr val="accent2">
            <a:alpha val="90000"/>
            <a:hueOff val="0"/>
            <a:satOff val="0"/>
            <a:lumOff val="0"/>
            <a:alpha val="90196"/>
          </a:schemeClr>
        </a:fillRef>
        <a:effectRef idx="2">
          <a:scrgbClr r="0" g="0" b="0"/>
        </a:effectRef>
        <a:fontRef idx="minor">
          <a:schemeClr val="lt1"/>
        </a:fontRef>
      </dsp:style>
      <dsp:txXfrm>
        <a:off x="82422" y="60920"/>
        <a:ext cx="36000" cy="36000"/>
      </dsp:txXfrm>
    </dsp:sp>
    <dsp:sp modelId="{E26CA545-91E5-46EF-B121-8D4F8CB16F3E}">
      <dsp:nvSpPr>
        <dsp:cNvPr id="5" name="矩形 4" hidden="1"/>
        <dsp:cNvSpPr/>
      </dsp:nvSpPr>
      <dsp:spPr bwMode="white">
        <a:xfrm>
          <a:off x="708153" y="1571567"/>
          <a:ext cx="36000" cy="36000"/>
        </a:xfrm>
        <a:prstGeom prst="rect">
          <a:avLst/>
        </a:prstGeom>
      </dsp:spPr>
      <dsp:style>
        <a:lnRef idx="0">
          <a:schemeClr val="lt1"/>
        </a:lnRef>
        <a:fillRef idx="3">
          <a:schemeClr val="accent2">
            <a:alpha val="90000"/>
            <a:hueOff val="0"/>
            <a:satOff val="0"/>
            <a:lumOff val="0"/>
            <a:alpha val="90196"/>
          </a:schemeClr>
        </a:fillRef>
        <a:effectRef idx="2">
          <a:scrgbClr r="0" g="0" b="0"/>
        </a:effectRef>
        <a:fontRef idx="minor">
          <a:schemeClr val="lt1"/>
        </a:fontRef>
      </dsp:style>
      <dsp:txXfrm>
        <a:off x="708153" y="1571567"/>
        <a:ext cx="36000" cy="36000"/>
      </dsp:txXfrm>
    </dsp:sp>
    <dsp:sp modelId="{7D4C18CF-CE9A-459A-91B7-D5BBDBF283B5}">
      <dsp:nvSpPr>
        <dsp:cNvPr id="6" name="矩形 5" hidden="1"/>
        <dsp:cNvSpPr/>
      </dsp:nvSpPr>
      <dsp:spPr bwMode="white">
        <a:xfrm>
          <a:off x="82422" y="3082214"/>
          <a:ext cx="36000" cy="36000"/>
        </a:xfrm>
        <a:prstGeom prst="rect">
          <a:avLst/>
        </a:prstGeom>
      </dsp:spPr>
      <dsp:style>
        <a:lnRef idx="0">
          <a:schemeClr val="lt1"/>
        </a:lnRef>
        <a:fillRef idx="3">
          <a:schemeClr val="accent2">
            <a:alpha val="90000"/>
            <a:hueOff val="0"/>
            <a:satOff val="0"/>
            <a:lumOff val="0"/>
            <a:alpha val="90196"/>
          </a:schemeClr>
        </a:fillRef>
        <a:effectRef idx="2">
          <a:scrgbClr r="0" g="0" b="0"/>
        </a:effectRef>
        <a:fontRef idx="minor">
          <a:schemeClr val="lt1"/>
        </a:fontRef>
      </dsp:style>
      <dsp:txXfrm>
        <a:off x="82422" y="3082214"/>
        <a:ext cx="36000" cy="3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1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748" cy="5407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16574" y="0"/>
            <a:ext cx="2919748" cy="5407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10237217"/>
            <a:ext cx="2919748" cy="5407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16574" y="10237217"/>
            <a:ext cx="2919748" cy="5407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748" cy="5407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16574" y="0"/>
            <a:ext cx="2919748" cy="5407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1347788"/>
            <a:ext cx="6462712" cy="3636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3788" y="5186905"/>
            <a:ext cx="5390305" cy="424383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10237217"/>
            <a:ext cx="2919748" cy="5407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16574" y="10237217"/>
            <a:ext cx="2919748" cy="5407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lv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lvl="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lvl="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lvl="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lvl="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lvl="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lvl="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lvl="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lvl="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6DDD643-3629-4438-817C-0BF39DA154A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275EF88-936E-427F-88D4-6923F83371B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1EED0B3-40C1-47EC-9C6D-93A8F6E6CFF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70A11FF-B2DB-4B9D-9925-E5351E4C27B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4381E6B-D90A-4087-BE62-854A95DE109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1B9AF60-758F-464B-A3D3-080D3F47C86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335360" y="308653"/>
            <a:ext cx="11521280" cy="6240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en-US" sz="2400"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lvl="0" algn="l">
              <a:defRPr sz="533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lv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lvl="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lvl="2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lvl="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lvl="4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lvl="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lvl="6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lvl="7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lvl="8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25CBD59-1BF2-4EFB-888C-D45CC65DC21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0E6BC53-2D50-4611-8EBD-B97191F81AF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 lvl="0">
              <a:defRPr sz="3735"/>
            </a:lvl1pPr>
            <a:lvl2pPr lvl="1">
              <a:defRPr sz="3200"/>
            </a:lvl2pPr>
            <a:lvl3pPr lvl="2">
              <a:defRPr sz="2665"/>
            </a:lvl3pPr>
            <a:lvl4pPr lvl="3">
              <a:defRPr sz="2400"/>
            </a:lvl4pPr>
            <a:lvl5pPr lvl="4">
              <a:defRPr sz="2400"/>
            </a:lvl5pPr>
            <a:lvl6pPr lvl="5">
              <a:defRPr sz="2400"/>
            </a:lvl6pPr>
            <a:lvl7pPr lvl="6">
              <a:defRPr sz="2400"/>
            </a:lvl7pPr>
            <a:lvl8pPr lvl="7">
              <a:defRPr sz="2400"/>
            </a:lvl8pPr>
            <a:lvl9pPr lvl="8"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 lvl="0">
              <a:defRPr sz="3735"/>
            </a:lvl1pPr>
            <a:lvl2pPr lvl="1">
              <a:defRPr sz="3200"/>
            </a:lvl2pPr>
            <a:lvl3pPr lvl="2">
              <a:defRPr sz="2665"/>
            </a:lvl3pPr>
            <a:lvl4pPr lvl="3">
              <a:defRPr sz="2400"/>
            </a:lvl4pPr>
            <a:lvl5pPr lvl="4">
              <a:defRPr sz="2400"/>
            </a:lvl5pPr>
            <a:lvl6pPr lvl="5">
              <a:defRPr sz="2400"/>
            </a:lvl6pPr>
            <a:lvl7pPr lvl="6">
              <a:defRPr sz="2400"/>
            </a:lvl7pPr>
            <a:lvl8pPr lvl="7">
              <a:defRPr sz="2400"/>
            </a:lvl8pPr>
            <a:lvl9pPr lvl="8"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EEA9393-B2DB-47C5-A56A-1D0E93710B7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DBF43A7-5F8A-4E83-8BBC-365870483F8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 lv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lvl="0" indent="0">
              <a:buNone/>
              <a:defRPr sz="3200" b="1"/>
            </a:lvl1pPr>
            <a:lvl2pPr marL="609600" lvl="1" indent="0">
              <a:buNone/>
              <a:defRPr sz="2665" b="1"/>
            </a:lvl2pPr>
            <a:lvl3pPr marL="1219200" lvl="2" indent="0">
              <a:buNone/>
              <a:defRPr sz="2400" b="1"/>
            </a:lvl3pPr>
            <a:lvl4pPr marL="1828800" lvl="3" indent="0">
              <a:buNone/>
              <a:defRPr sz="2135" b="1"/>
            </a:lvl4pPr>
            <a:lvl5pPr marL="2438400" lvl="4" indent="0">
              <a:buNone/>
              <a:defRPr sz="2135" b="1"/>
            </a:lvl5pPr>
            <a:lvl6pPr marL="3048000" lvl="5" indent="0">
              <a:buNone/>
              <a:defRPr sz="2135" b="1"/>
            </a:lvl6pPr>
            <a:lvl7pPr marL="3657600" lvl="6" indent="0">
              <a:buNone/>
              <a:defRPr sz="2135" b="1"/>
            </a:lvl7pPr>
            <a:lvl8pPr marL="4267200" lvl="7" indent="0">
              <a:buNone/>
              <a:defRPr sz="2135" b="1"/>
            </a:lvl8pPr>
            <a:lvl9pPr marL="4876800" lvl="8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 lvl="0">
              <a:defRPr sz="3200"/>
            </a:lvl1pPr>
            <a:lvl2pPr lvl="1">
              <a:defRPr sz="2665"/>
            </a:lvl2pPr>
            <a:lvl3pPr lvl="2">
              <a:defRPr sz="2400"/>
            </a:lvl3pPr>
            <a:lvl4pPr lvl="3">
              <a:defRPr sz="2135"/>
            </a:lvl4pPr>
            <a:lvl5pPr lvl="4">
              <a:defRPr sz="2135"/>
            </a:lvl5pPr>
            <a:lvl6pPr lvl="5">
              <a:defRPr sz="2135"/>
            </a:lvl6pPr>
            <a:lvl7pPr lvl="6">
              <a:defRPr sz="2135"/>
            </a:lvl7pPr>
            <a:lvl8pPr lvl="7">
              <a:defRPr sz="2135"/>
            </a:lvl8pPr>
            <a:lvl9pPr lvl="8"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lvl="0" indent="0">
              <a:buNone/>
              <a:defRPr sz="3200" b="1"/>
            </a:lvl1pPr>
            <a:lvl2pPr marL="609600" lvl="1" indent="0">
              <a:buNone/>
              <a:defRPr sz="2665" b="1"/>
            </a:lvl2pPr>
            <a:lvl3pPr marL="1219200" lvl="2" indent="0">
              <a:buNone/>
              <a:defRPr sz="2400" b="1"/>
            </a:lvl3pPr>
            <a:lvl4pPr marL="1828800" lvl="3" indent="0">
              <a:buNone/>
              <a:defRPr sz="2135" b="1"/>
            </a:lvl4pPr>
            <a:lvl5pPr marL="2438400" lvl="4" indent="0">
              <a:buNone/>
              <a:defRPr sz="2135" b="1"/>
            </a:lvl5pPr>
            <a:lvl6pPr marL="3048000" lvl="5" indent="0">
              <a:buNone/>
              <a:defRPr sz="2135" b="1"/>
            </a:lvl6pPr>
            <a:lvl7pPr marL="3657600" lvl="6" indent="0">
              <a:buNone/>
              <a:defRPr sz="2135" b="1"/>
            </a:lvl7pPr>
            <a:lvl8pPr marL="4267200" lvl="7" indent="0">
              <a:buNone/>
              <a:defRPr sz="2135" b="1"/>
            </a:lvl8pPr>
            <a:lvl9pPr marL="4876800" lvl="8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 lvl="0">
              <a:defRPr sz="3200"/>
            </a:lvl1pPr>
            <a:lvl2pPr lvl="1">
              <a:defRPr sz="2665"/>
            </a:lvl2pPr>
            <a:lvl3pPr lvl="2">
              <a:defRPr sz="2400"/>
            </a:lvl3pPr>
            <a:lvl4pPr lvl="3">
              <a:defRPr sz="2135"/>
            </a:lvl4pPr>
            <a:lvl5pPr lvl="4">
              <a:defRPr sz="2135"/>
            </a:lvl5pPr>
            <a:lvl6pPr lvl="5">
              <a:defRPr sz="2135"/>
            </a:lvl6pPr>
            <a:lvl7pPr lvl="6">
              <a:defRPr sz="2135"/>
            </a:lvl7pPr>
            <a:lvl8pPr lvl="7">
              <a:defRPr sz="2135"/>
            </a:lvl8pPr>
            <a:lvl9pPr lvl="8"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C09911-2A0C-4CE9-9209-D7151D2D3374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C1E074D-69F8-4286-A29B-F4F584C2777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3864D87-7B32-40C9-9785-FF2210BB5AAB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73A318-4E7E-4753-8852-00FBF1110DD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0F53997-D4A7-4CB4-B66E-7633A257F02F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03DC18F-29FF-444F-A0B7-48BC54A96FB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lvl="0"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lvl="0">
              <a:defRPr sz="4265"/>
            </a:lvl1pPr>
            <a:lvl2pPr lvl="1">
              <a:defRPr sz="3735"/>
            </a:lvl2pPr>
            <a:lvl3pPr lvl="2">
              <a:defRPr sz="3200"/>
            </a:lvl3pPr>
            <a:lvl4pPr lvl="3">
              <a:defRPr sz="2665"/>
            </a:lvl4pPr>
            <a:lvl5pPr lvl="4">
              <a:defRPr sz="2665"/>
            </a:lvl5pPr>
            <a:lvl6pPr lvl="5">
              <a:defRPr sz="2665"/>
            </a:lvl6pPr>
            <a:lvl7pPr lvl="6">
              <a:defRPr sz="2665"/>
            </a:lvl7pPr>
            <a:lvl8pPr lvl="7">
              <a:defRPr sz="2665"/>
            </a:lvl8pPr>
            <a:lvl9pPr lvl="8"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lvl="0" indent="0">
              <a:buNone/>
              <a:defRPr sz="1865"/>
            </a:lvl1pPr>
            <a:lvl2pPr marL="609600" lvl="1" indent="0">
              <a:buNone/>
              <a:defRPr sz="1600"/>
            </a:lvl2pPr>
            <a:lvl3pPr marL="1219200" lvl="2" indent="0">
              <a:buNone/>
              <a:defRPr sz="1335"/>
            </a:lvl3pPr>
            <a:lvl4pPr marL="1828800" lvl="3" indent="0">
              <a:buNone/>
              <a:defRPr sz="1200"/>
            </a:lvl4pPr>
            <a:lvl5pPr marL="2438400" lvl="4" indent="0">
              <a:buNone/>
              <a:defRPr sz="1200"/>
            </a:lvl5pPr>
            <a:lvl6pPr marL="3048000" lvl="5" indent="0">
              <a:buNone/>
              <a:defRPr sz="1200"/>
            </a:lvl6pPr>
            <a:lvl7pPr marL="3657600" lvl="6" indent="0">
              <a:buNone/>
              <a:defRPr sz="1200"/>
            </a:lvl7pPr>
            <a:lvl8pPr marL="4267200" lvl="7" indent="0">
              <a:buNone/>
              <a:defRPr sz="1200"/>
            </a:lvl8pPr>
            <a:lvl9pPr marL="4876800" lvl="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C46BBCE-A4EE-49A5-BA3D-862F0AC5C87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24A5321-5129-451C-8B49-9F529245A6F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lvl="0"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lvl="0" indent="0">
              <a:buNone/>
              <a:defRPr sz="4265"/>
            </a:lvl1pPr>
            <a:lvl2pPr marL="609600" lvl="1" indent="0">
              <a:buNone/>
              <a:defRPr sz="3735"/>
            </a:lvl2pPr>
            <a:lvl3pPr marL="1219200" lvl="2" indent="0">
              <a:buNone/>
              <a:defRPr sz="3200"/>
            </a:lvl3pPr>
            <a:lvl4pPr marL="1828800" lvl="3" indent="0">
              <a:buNone/>
              <a:defRPr sz="2665"/>
            </a:lvl4pPr>
            <a:lvl5pPr marL="2438400" lvl="4" indent="0">
              <a:buNone/>
              <a:defRPr sz="2665"/>
            </a:lvl5pPr>
            <a:lvl6pPr marL="3048000" lvl="5" indent="0">
              <a:buNone/>
              <a:defRPr sz="2665"/>
            </a:lvl6pPr>
            <a:lvl7pPr marL="3657600" lvl="6" indent="0">
              <a:buNone/>
              <a:defRPr sz="2665"/>
            </a:lvl7pPr>
            <a:lvl8pPr marL="4267200" lvl="7" indent="0">
              <a:buNone/>
              <a:defRPr sz="2665"/>
            </a:lvl8pPr>
            <a:lvl9pPr marL="4876800" lvl="8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2"/>
          </p:nvPr>
        </p:nvSpPr>
        <p:spPr>
          <a:xfrm>
            <a:off x="2389717" y="5367337"/>
            <a:ext cx="7315200" cy="804863"/>
          </a:xfrm>
        </p:spPr>
        <p:txBody>
          <a:bodyPr/>
          <a:lstStyle>
            <a:lvl1pPr marL="0" lvl="0" indent="0">
              <a:buNone/>
              <a:defRPr sz="1865"/>
            </a:lvl1pPr>
            <a:lvl2pPr marL="609600" lvl="1" indent="0">
              <a:buNone/>
              <a:defRPr sz="1600"/>
            </a:lvl2pPr>
            <a:lvl3pPr marL="1219200" lvl="2" indent="0">
              <a:buNone/>
              <a:defRPr sz="1335"/>
            </a:lvl3pPr>
            <a:lvl4pPr marL="1828800" lvl="3" indent="0">
              <a:buNone/>
              <a:defRPr sz="1200"/>
            </a:lvl4pPr>
            <a:lvl5pPr marL="2438400" lvl="4" indent="0">
              <a:buNone/>
              <a:defRPr sz="1200"/>
            </a:lvl5pPr>
            <a:lvl6pPr marL="3048000" lvl="5" indent="0">
              <a:buNone/>
              <a:defRPr sz="1200"/>
            </a:lvl6pPr>
            <a:lvl7pPr marL="3657600" lvl="6" indent="0">
              <a:buNone/>
              <a:defRPr sz="1200"/>
            </a:lvl7pPr>
            <a:lvl8pPr marL="4267200" lvl="7" indent="0">
              <a:buNone/>
              <a:defRPr sz="1200"/>
            </a:lvl8pPr>
            <a:lvl9pPr marL="4876800" lvl="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759654B-30B8-48E7-BD0F-2CC318D1BED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C0A29D3-ED8F-4F0F-95A0-D507E70A9DC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lvl="0" algn="l">
              <a:defRPr sz="1600">
                <a:solidFill>
                  <a:schemeClr val="tx1">
                    <a:tint val="75000"/>
                  </a:schemeClr>
                </a:solidFill>
                <a:latin typeface="汉仪旗黑-55简"/>
                <a:ea typeface="汉仪旗黑-55简"/>
              </a:defRPr>
            </a:lvl1pPr>
          </a:lstStyle>
          <a:p>
            <a:fld id="{A716C857-8F3A-43B0-8F8F-9241417D926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lvl="0" algn="ctr">
              <a:defRPr sz="1600">
                <a:solidFill>
                  <a:schemeClr val="tx1">
                    <a:tint val="75000"/>
                  </a:schemeClr>
                </a:solidFill>
                <a:latin typeface="汉仪旗黑-55简"/>
                <a:ea typeface="汉仪旗黑-55简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lvl="0" algn="r">
              <a:defRPr sz="1600">
                <a:solidFill>
                  <a:schemeClr val="tx1">
                    <a:tint val="75000"/>
                  </a:schemeClr>
                </a:solidFill>
                <a:latin typeface="汉仪旗黑-55简"/>
                <a:ea typeface="汉仪旗黑-55简"/>
              </a:defRPr>
            </a:lvl1pPr>
          </a:lstStyle>
          <a:p>
            <a:fld id="{B0F6F2B0-CEEF-4826-9B2D-48D4FB7947D0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xStyles>
    <p:titleStyle>
      <a:lvl1pPr lvl="0" algn="ctr" defTabSz="1219200">
        <a:spcBef>
          <a:spcPct val="0"/>
        </a:spcBef>
        <a:buNone/>
        <a:defRPr sz="5865" kern="1200">
          <a:solidFill>
            <a:schemeClr val="tx1"/>
          </a:solidFill>
          <a:latin typeface="汉仪旗黑-55简"/>
          <a:ea typeface="汉仪旗黑-55简"/>
        </a:defRPr>
      </a:lvl1pPr>
    </p:titleStyle>
    <p:bodyStyle>
      <a:lvl1pPr marL="457200" lvl="0" indent="-457200" algn="l" defTabSz="1219200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汉仪旗黑-55简"/>
          <a:ea typeface="汉仪旗黑-55简"/>
        </a:defRPr>
      </a:lvl1pPr>
      <a:lvl2pPr marL="990600" lvl="1" indent="-381000" algn="l" defTabSz="1219200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汉仪旗黑-55简"/>
          <a:ea typeface="汉仪旗黑-55简"/>
        </a:defRPr>
      </a:lvl2pPr>
      <a:lvl3pPr marL="1524000" lvl="2" indent="-304800" algn="l" defTabSz="1219200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汉仪旗黑-55简"/>
          <a:ea typeface="汉仪旗黑-55简"/>
        </a:defRPr>
      </a:lvl3pPr>
      <a:lvl4pPr marL="2133600" lvl="3" indent="-304800" algn="l" defTabSz="1219200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汉仪旗黑-55简"/>
          <a:ea typeface="汉仪旗黑-55简"/>
        </a:defRPr>
      </a:lvl4pPr>
      <a:lvl5pPr marL="2743200" lvl="4" indent="-304800" algn="l" defTabSz="1219200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汉仪旗黑-55简"/>
          <a:ea typeface="汉仪旗黑-55简"/>
        </a:defRPr>
      </a:lvl5pPr>
      <a:lvl6pPr marL="3352800" lvl="5" indent="-304800" algn="l" defTabSz="1219200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汉仪旗黑-55简"/>
          <a:ea typeface="汉仪旗黑-55简"/>
        </a:defRPr>
      </a:lvl6pPr>
      <a:lvl7pPr marL="3962400" lvl="6" indent="-304800" algn="l" defTabSz="1219200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汉仪旗黑-55简"/>
          <a:ea typeface="汉仪旗黑-55简"/>
        </a:defRPr>
      </a:lvl7pPr>
      <a:lvl8pPr marL="4572000" lvl="7" indent="-304800" algn="l" defTabSz="1219200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汉仪旗黑-55简"/>
          <a:ea typeface="汉仪旗黑-55简"/>
        </a:defRPr>
      </a:lvl8pPr>
      <a:lvl9pPr marL="5181600" lvl="8" indent="-304800" algn="l" defTabSz="1219200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汉仪旗黑-55简"/>
          <a:ea typeface="汉仪旗黑-55简"/>
        </a:defRPr>
      </a:lvl9pPr>
    </p:bodyStyle>
    <p:otherStyle>
      <a:lvl1pPr marL="0" lvl="0" algn="l" defTabSz="1219200">
        <a:defRPr sz="2400" kern="1200">
          <a:solidFill>
            <a:schemeClr val="tx1"/>
          </a:solidFill>
          <a:latin typeface="汉仪旗黑-55简"/>
          <a:ea typeface="汉仪旗黑-55简"/>
        </a:defRPr>
      </a:lvl1pPr>
      <a:lvl2pPr marL="609600" lvl="1" algn="l" defTabSz="1219200">
        <a:defRPr sz="2400" kern="1200">
          <a:solidFill>
            <a:schemeClr val="tx1"/>
          </a:solidFill>
          <a:latin typeface="汉仪旗黑-55简"/>
          <a:ea typeface="汉仪旗黑-55简"/>
        </a:defRPr>
      </a:lvl2pPr>
      <a:lvl3pPr marL="1219200" lvl="2" algn="l" defTabSz="1219200">
        <a:defRPr sz="2400" kern="1200">
          <a:solidFill>
            <a:schemeClr val="tx1"/>
          </a:solidFill>
          <a:latin typeface="汉仪旗黑-55简"/>
          <a:ea typeface="汉仪旗黑-55简"/>
        </a:defRPr>
      </a:lvl3pPr>
      <a:lvl4pPr marL="1828800" lvl="3" algn="l" defTabSz="1219200">
        <a:defRPr sz="2400" kern="1200">
          <a:solidFill>
            <a:schemeClr val="tx1"/>
          </a:solidFill>
          <a:latin typeface="汉仪旗黑-55简"/>
          <a:ea typeface="汉仪旗黑-55简"/>
        </a:defRPr>
      </a:lvl4pPr>
      <a:lvl5pPr marL="2438400" lvl="4" algn="l" defTabSz="1219200">
        <a:defRPr sz="2400" kern="1200">
          <a:solidFill>
            <a:schemeClr val="tx1"/>
          </a:solidFill>
          <a:latin typeface="汉仪旗黑-55简"/>
          <a:ea typeface="汉仪旗黑-55简"/>
        </a:defRPr>
      </a:lvl5pPr>
      <a:lvl6pPr marL="3048000" lvl="5" algn="l" defTabSz="1219200">
        <a:defRPr sz="2400" kern="1200">
          <a:solidFill>
            <a:schemeClr val="tx1"/>
          </a:solidFill>
          <a:latin typeface="汉仪旗黑-55简"/>
          <a:ea typeface="汉仪旗黑-55简"/>
        </a:defRPr>
      </a:lvl6pPr>
      <a:lvl7pPr marL="3657600" lvl="6" algn="l" defTabSz="1219200">
        <a:defRPr sz="2400" kern="1200">
          <a:solidFill>
            <a:schemeClr val="tx1"/>
          </a:solidFill>
          <a:latin typeface="汉仪旗黑-55简"/>
          <a:ea typeface="汉仪旗黑-55简"/>
        </a:defRPr>
      </a:lvl7pPr>
      <a:lvl8pPr marL="4267200" lvl="7" algn="l" defTabSz="1219200">
        <a:defRPr sz="2400" kern="1200">
          <a:solidFill>
            <a:schemeClr val="tx1"/>
          </a:solidFill>
          <a:latin typeface="汉仪旗黑-55简"/>
          <a:ea typeface="汉仪旗黑-55简"/>
        </a:defRPr>
      </a:lvl8pPr>
      <a:lvl9pPr marL="4876800" lvl="8" algn="l" defTabSz="1219200">
        <a:defRPr sz="2400" kern="1200">
          <a:solidFill>
            <a:schemeClr val="tx1"/>
          </a:solidFill>
          <a:latin typeface="汉仪旗黑-55简"/>
          <a:ea typeface="汉仪旗黑-55简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5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tags" Target="../tags/tag43.xml"/></Relationships>
</file>

<file path=ppt/slides/_rels/slide2.xml.rels><?xml version="1.0" encoding="UTF-8" standalone="yes"?>
<Relationships xmlns="http://schemas.openxmlformats.org/package/2006/relationships"><Relationship Id="rId9" Type="http://schemas.microsoft.com/office/2007/relationships/diagramDrawing" Target="../diagrams/drawing1.xml"/><Relationship Id="rId8" Type="http://schemas.openxmlformats.org/officeDocument/2006/relationships/diagramColors" Target="../diagrams/colors1.xml"/><Relationship Id="rId7" Type="http://schemas.openxmlformats.org/officeDocument/2006/relationships/diagramQuickStyle" Target="../diagrams/quickStyl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tags" Target="../tags/tag13.xml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image" Target="../media/image3.png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8.xml"/><Relationship Id="rId12" Type="http://schemas.openxmlformats.org/officeDocument/2006/relationships/tags" Target="../tags/tag17.xml"/><Relationship Id="rId11" Type="http://schemas.openxmlformats.org/officeDocument/2006/relationships/tags" Target="../tags/tag16.xml"/><Relationship Id="rId10" Type="http://schemas.openxmlformats.org/officeDocument/2006/relationships/tags" Target="../tags/tag15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5.xml"/><Relationship Id="rId8" Type="http://schemas.openxmlformats.org/officeDocument/2006/relationships/tags" Target="../tags/tag24.xml"/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image" Target="../media/image3.png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26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image" Target="../media/image3.png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tags" Target="../tags/tag35.xml"/><Relationship Id="rId3" Type="http://schemas.openxmlformats.org/officeDocument/2006/relationships/image" Target="../media/image3.png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tags" Target="../tags/tag38.xml"/><Relationship Id="rId3" Type="http://schemas.openxmlformats.org/officeDocument/2006/relationships/image" Target="../media/image3.png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image" Target="../media/image3.png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43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3970"/>
            <a:ext cx="12230100" cy="6896100"/>
          </a:xfrm>
          <a:prstGeom prst="rect">
            <a:avLst/>
          </a:prstGeom>
        </p:spPr>
      </p:pic>
      <p:pic>
        <p:nvPicPr>
          <p:cNvPr id="9" name="图片 8" descr="微信图片_2021072314160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alphaModFix amt="8000"/>
            <a:lum contrast="-6000"/>
          </a:blip>
          <a:stretch>
            <a:fillRect/>
          </a:stretch>
        </p:blipFill>
        <p:spPr>
          <a:xfrm>
            <a:off x="128308" y="914400"/>
            <a:ext cx="12767310" cy="668147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任意多边形 14"/>
          <p:cNvSpPr/>
          <p:nvPr>
            <p:custDataLst>
              <p:tags r:id="rId4"/>
            </p:custDataLst>
          </p:nvPr>
        </p:nvSpPr>
        <p:spPr>
          <a:xfrm flipH="1">
            <a:off x="-31115" y="1704340"/>
            <a:ext cx="3036570" cy="5249545"/>
          </a:xfrm>
          <a:custGeom>
            <a:avLst/>
            <a:gdLst>
              <a:gd name="connsiteX0" fmla="*/ 0 w 4801"/>
              <a:gd name="connsiteY0" fmla="*/ 5431 h 8064"/>
              <a:gd name="connsiteX1" fmla="*/ 4764 w 4801"/>
              <a:gd name="connsiteY1" fmla="*/ 0 h 8064"/>
              <a:gd name="connsiteX2" fmla="*/ 4801 w 4801"/>
              <a:gd name="connsiteY2" fmla="*/ 8027 h 8064"/>
              <a:gd name="connsiteX3" fmla="*/ 2354 w 4801"/>
              <a:gd name="connsiteY3" fmla="*/ 8064 h 8064"/>
              <a:gd name="connsiteX4" fmla="*/ 0 w 4801"/>
              <a:gd name="connsiteY4" fmla="*/ 5431 h 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6570" h="5249545">
                <a:moveTo>
                  <a:pt x="0" y="3535501"/>
                </a:moveTo>
                <a:lnTo>
                  <a:pt x="3013168" y="0"/>
                </a:lnTo>
                <a:lnTo>
                  <a:pt x="3036570" y="5225459"/>
                </a:lnTo>
                <a:lnTo>
                  <a:pt x="1488874" y="5249545"/>
                </a:lnTo>
                <a:lnTo>
                  <a:pt x="0" y="3535501"/>
                </a:lnTo>
                <a:close/>
              </a:path>
            </a:pathLst>
          </a:custGeom>
          <a:solidFill>
            <a:srgbClr val="DB4344"/>
          </a:solidFill>
          <a:ln w="25400">
            <a:solidFill>
              <a:srgbClr val="DB4344"/>
            </a:solidFill>
            <a:prstDash val="solid"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sp>
        <p:nvSpPr>
          <p:cNvPr id="16" name="任意多边形 15"/>
          <p:cNvSpPr/>
          <p:nvPr>
            <p:custDataLst>
              <p:tags r:id="rId5"/>
            </p:custDataLst>
          </p:nvPr>
        </p:nvSpPr>
        <p:spPr>
          <a:xfrm rot="10800000" flipH="1">
            <a:off x="9768840" y="-13970"/>
            <a:ext cx="2421255" cy="4112260"/>
          </a:xfrm>
          <a:custGeom>
            <a:avLst/>
            <a:gdLst>
              <a:gd name="connsiteX0" fmla="*/ 0 w 4801"/>
              <a:gd name="connsiteY0" fmla="*/ 5431 h 8064"/>
              <a:gd name="connsiteX1" fmla="*/ 4764 w 4801"/>
              <a:gd name="connsiteY1" fmla="*/ 0 h 8064"/>
              <a:gd name="connsiteX2" fmla="*/ 4801 w 4801"/>
              <a:gd name="connsiteY2" fmla="*/ 8027 h 8064"/>
              <a:gd name="connsiteX3" fmla="*/ 2354 w 4801"/>
              <a:gd name="connsiteY3" fmla="*/ 8064 h 8064"/>
              <a:gd name="connsiteX4" fmla="*/ 0 w 4801"/>
              <a:gd name="connsiteY4" fmla="*/ 5431 h 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1255" h="4112260">
                <a:moveTo>
                  <a:pt x="0" y="2769554"/>
                </a:moveTo>
                <a:lnTo>
                  <a:pt x="2402595" y="0"/>
                </a:lnTo>
                <a:lnTo>
                  <a:pt x="2421255" y="4093392"/>
                </a:lnTo>
                <a:lnTo>
                  <a:pt x="1187176" y="4112260"/>
                </a:lnTo>
                <a:lnTo>
                  <a:pt x="0" y="2769554"/>
                </a:lnTo>
                <a:close/>
              </a:path>
            </a:pathLst>
          </a:custGeom>
          <a:solidFill>
            <a:srgbClr val="DB4344"/>
          </a:solidFill>
          <a:ln w="25400">
            <a:solidFill>
              <a:srgbClr val="DB4344"/>
            </a:solidFill>
            <a:prstDash val="solid"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pic>
        <p:nvPicPr>
          <p:cNvPr id="2" name="图片 1" descr="广交会（红）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91135" y="116840"/>
            <a:ext cx="1850390" cy="374650"/>
          </a:xfrm>
          <a:prstGeom prst="rect">
            <a:avLst/>
          </a:prstGeom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 rotWithShape="1">
          <a:blip r:embed="rId8"/>
          <a:srcRect l="20993" r="59175"/>
          <a:stretch>
            <a:fillRect/>
          </a:stretch>
        </p:blipFill>
        <p:spPr>
          <a:xfrm>
            <a:off x="128308" y="3940543"/>
            <a:ext cx="1781130" cy="2244059"/>
          </a:xfrm>
          <a:prstGeom prst="rect">
            <a:avLst/>
          </a:prstGeom>
          <a:noFill/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 rotWithShape="1">
          <a:blip r:embed="rId9"/>
          <a:srcRect l="60586" r="22647"/>
          <a:stretch>
            <a:fillRect/>
          </a:stretch>
        </p:blipFill>
        <p:spPr>
          <a:xfrm flipH="1">
            <a:off x="10500187" y="280554"/>
            <a:ext cx="1484760" cy="2212574"/>
          </a:xfrm>
          <a:prstGeom prst="rect">
            <a:avLst/>
          </a:prstGeom>
          <a:noFill/>
        </p:spPr>
      </p:pic>
      <p:sp>
        <p:nvSpPr>
          <p:cNvPr id="12" name="文本框 11"/>
          <p:cNvSpPr txBox="1"/>
          <p:nvPr>
            <p:custDataLst>
              <p:tags r:id="rId10"/>
            </p:custDataLst>
          </p:nvPr>
        </p:nvSpPr>
        <p:spPr>
          <a:xfrm>
            <a:off x="883920" y="2251597"/>
            <a:ext cx="10693573" cy="212280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800" b="0" i="0" u="none" strike="noStrike" spc="0" baseline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50800" dist="127000" dir="2700000" algn="tl" rotWithShape="0">
                    <a:srgbClr val="000000">
                      <a:alpha val="1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 algn="ctr"/>
            <a:r>
              <a:rPr lang="zh-CN" altLang="en-US" sz="4400" dirty="0"/>
              <a:t>第</a:t>
            </a:r>
            <a:r>
              <a:rPr lang="en-US" altLang="zh-CN" sz="4400" dirty="0" smtClean="0"/>
              <a:t>135</a:t>
            </a:r>
            <a:r>
              <a:rPr lang="zh-CN" altLang="en-US" sz="4400" dirty="0" smtClean="0"/>
              <a:t>届</a:t>
            </a:r>
            <a:r>
              <a:rPr lang="zh-CN" altLang="en-US" sz="4400" dirty="0"/>
              <a:t>广交会境内采购</a:t>
            </a:r>
            <a:r>
              <a:rPr lang="zh-CN" altLang="en-US" sz="4400" dirty="0" smtClean="0"/>
              <a:t>商</a:t>
            </a:r>
            <a:endParaRPr lang="zh-CN" altLang="en-US" sz="4400" dirty="0" smtClean="0"/>
          </a:p>
          <a:p>
            <a:pPr lvl="0" algn="ctr"/>
            <a:r>
              <a:rPr lang="zh-CN" altLang="en-US" sz="4400" dirty="0" smtClean="0"/>
              <a:t>办证操作指引</a:t>
            </a:r>
            <a:endParaRPr lang="zh-CN" altLang="en-US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5735795" y="-77705"/>
            <a:ext cx="5760773" cy="0"/>
          </a:xfrm>
          <a:prstGeom prst="line">
            <a:avLst/>
          </a:prstGeom>
          <a:ln w="12700">
            <a:solidFill>
              <a:srgbClr val="D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 descr="广交会（红）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191135" y="116840"/>
            <a:ext cx="1850390" cy="374650"/>
          </a:xfrm>
          <a:prstGeom prst="rect">
            <a:avLst/>
          </a:prstGeom>
        </p:spPr>
      </p:pic>
      <p:sp>
        <p:nvSpPr>
          <p:cNvPr id="19" name="TextBox 25"/>
          <p:cNvSpPr txBox="1"/>
          <p:nvPr/>
        </p:nvSpPr>
        <p:spPr>
          <a:xfrm>
            <a:off x="11796048" y="116840"/>
            <a:ext cx="371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spc="-150" dirty="0" smtClean="0">
                <a:solidFill>
                  <a:schemeClr val="bg1"/>
                </a:solidFill>
                <a:latin typeface="汉仪雅酷黑-65J" panose="00020600040101010101" charset="-122"/>
                <a:ea typeface="汉仪雅酷黑-65J" panose="00020600040101010101" charset="-122"/>
                <a:cs typeface="汉仪旗黑-55简" panose="00020600040101010101" charset="-128"/>
              </a:rPr>
              <a:t>04</a:t>
            </a:r>
            <a:endParaRPr lang="en-US" altLang="zh-CN" sz="2800" spc="-150" dirty="0" smtClean="0">
              <a:solidFill>
                <a:schemeClr val="bg1"/>
              </a:solidFill>
              <a:latin typeface="汉仪雅酷黑-65J" panose="00020600040101010101" charset="-122"/>
              <a:ea typeface="汉仪雅酷黑-65J" panose="00020600040101010101" charset="-122"/>
              <a:cs typeface="汉仪旗黑-55简" panose="00020600040101010101" charset="-128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0453" y="2839139"/>
            <a:ext cx="32861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状态已发证的证件申请，可以进行丢证补办申请。</a:t>
            </a:r>
            <a:endParaRPr lang="en-US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在办证列表中选择需补办的证件，点击“点击查看详情”，并支付补办费用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200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元。</a:t>
            </a:r>
            <a:endParaRPr lang="en-US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缴费后原有已发证的证件申请变为无效证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，并且生成一条新的办证回执，您可凭回执到广交会办证点补办证件。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1088" y="2810312"/>
            <a:ext cx="3637117" cy="359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矩形 10"/>
          <p:cNvSpPr/>
          <p:nvPr/>
        </p:nvSpPr>
        <p:spPr>
          <a:xfrm>
            <a:off x="6588992" y="3742666"/>
            <a:ext cx="576064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8708" y="2730083"/>
            <a:ext cx="3238480" cy="345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矩形 12"/>
          <p:cNvSpPr/>
          <p:nvPr/>
        </p:nvSpPr>
        <p:spPr>
          <a:xfrm>
            <a:off x="0" y="893184"/>
            <a:ext cx="6884035" cy="699135"/>
          </a:xfrm>
          <a:prstGeom prst="rect">
            <a:avLst/>
          </a:prstGeom>
          <a:solidFill>
            <a:srgbClr val="D94A47"/>
          </a:solidFill>
          <a:ln>
            <a:noFill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4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sp>
        <p:nvSpPr>
          <p:cNvPr id="14" name="文本框 6"/>
          <p:cNvSpPr txBox="1"/>
          <p:nvPr>
            <p:custDataLst>
              <p:tags r:id="rId5"/>
            </p:custDataLst>
          </p:nvPr>
        </p:nvSpPr>
        <p:spPr>
          <a:xfrm>
            <a:off x="191135" y="1032751"/>
            <a:ext cx="573913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dirty="0" smtClean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05 </a:t>
            </a: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境内采购商预注册和办证申请</a:t>
            </a:r>
            <a:endParaRPr lang="zh-CN" altLang="en-US" sz="2800" b="0" i="0" u="none" strike="noStrike" kern="1200" spc="0" baseline="0" dirty="0">
              <a:ln>
                <a:noFill/>
              </a:ln>
              <a:solidFill>
                <a:srgbClr val="FFFFFF"/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58777" y="1818810"/>
            <a:ext cx="1693092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4.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丢证补办</a:t>
            </a:r>
            <a:endParaRPr lang="zh-CN" altLang="en-US" sz="2400" b="1" i="0" strike="noStrike" spc="0" baseline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4421352" y="2367398"/>
            <a:ext cx="2415675" cy="6686"/>
          </a:xfrm>
          <a:prstGeom prst="line">
            <a:avLst/>
          </a:prstGeom>
          <a:noFill/>
          <a:ln w="3810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1196975"/>
            <a:ext cx="6884035" cy="699135"/>
          </a:xfrm>
          <a:prstGeom prst="rect">
            <a:avLst/>
          </a:prstGeom>
          <a:solidFill>
            <a:srgbClr val="D94A47"/>
          </a:solidFill>
          <a:ln>
            <a:noFill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4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sp>
        <p:nvSpPr>
          <p:cNvPr id="2" name="任意多边形 1"/>
          <p:cNvSpPr/>
          <p:nvPr/>
        </p:nvSpPr>
        <p:spPr>
          <a:xfrm flipH="1">
            <a:off x="11352530" y="24765"/>
            <a:ext cx="828675" cy="1510665"/>
          </a:xfrm>
          <a:custGeom>
            <a:avLst/>
            <a:gdLst>
              <a:gd name="connisteX0" fmla="*/ 523240 w 2096770"/>
              <a:gd name="connsiteY0" fmla="*/ 0 h 4126230"/>
              <a:gd name="connisteX1" fmla="*/ 0 w 2096770"/>
              <a:gd name="connsiteY1" fmla="*/ 0 h 4126230"/>
              <a:gd name="connisteX2" fmla="*/ 0 w 2096770"/>
              <a:gd name="connsiteY2" fmla="*/ 4126230 h 4126230"/>
              <a:gd name="connisteX3" fmla="*/ 2096770 w 2096770"/>
              <a:gd name="connsiteY3" fmla="*/ 1737995 h 4126230"/>
              <a:gd name="connisteX4" fmla="*/ 523240 w 2096770"/>
              <a:gd name="connsiteY4" fmla="*/ 0 h 412623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828675" h="1510665">
                <a:moveTo>
                  <a:pt x="206792" y="0"/>
                </a:moveTo>
                <a:lnTo>
                  <a:pt x="0" y="0"/>
                </a:lnTo>
                <a:lnTo>
                  <a:pt x="0" y="1510665"/>
                </a:lnTo>
                <a:lnTo>
                  <a:pt x="828675" y="636302"/>
                </a:lnTo>
                <a:lnTo>
                  <a:pt x="206792" y="0"/>
                </a:lnTo>
                <a:close/>
              </a:path>
            </a:pathLst>
          </a:custGeom>
          <a:solidFill>
            <a:srgbClr val="DB4344"/>
          </a:solidFill>
          <a:ln>
            <a:noFill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pic>
        <p:nvPicPr>
          <p:cNvPr id="27654" name="图片 8" descr="微信图片_20210723141604"/>
          <p:cNvPicPr>
            <a:picLocks noChangeAspect="1"/>
          </p:cNvPicPr>
          <p:nvPr/>
        </p:nvPicPr>
        <p:blipFill>
          <a:blip r:embed="rId1">
            <a:alphaModFix amt="20000"/>
            <a:lum contrast="-6000"/>
          </a:blip>
          <a:stretch>
            <a:fillRect/>
          </a:stretch>
        </p:blipFill>
        <p:spPr>
          <a:xfrm>
            <a:off x="6167754" y="3150587"/>
            <a:ext cx="7814945" cy="40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191135" y="1268730"/>
            <a:ext cx="5796280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0" i="0" u="none" strike="noStrike" kern="1200" spc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01</a:t>
            </a:r>
            <a:r>
              <a:rPr lang="en-US" altLang="zh-CN" sz="2800" b="0" i="0" u="none" strike="noStrike" kern="1200" spc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0" i="0" u="none" strike="noStrike" kern="1200" spc="0" dirty="0" smtClean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参会</a:t>
            </a:r>
            <a:r>
              <a:rPr lang="zh-CN" altLang="en-US" sz="2400" b="0" i="0" u="none" strike="noStrike" kern="1200" spc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资质标准</a:t>
            </a:r>
            <a:endParaRPr lang="zh-CN" altLang="en-US" sz="2400" b="0" i="0" u="none" strike="noStrike" kern="1200" spc="0" baseline="0" dirty="0">
              <a:ln>
                <a:noFill/>
              </a:ln>
              <a:solidFill>
                <a:srgbClr val="FFFFFF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9" name="图片 8" descr="广交会（红）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91135" y="116840"/>
            <a:ext cx="1850390" cy="374650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1333102" y="3581684"/>
            <a:ext cx="170688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批发、零售</a:t>
            </a:r>
            <a:endParaRPr lang="en-US" altLang="zh-CN" sz="240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和制造企业</a:t>
            </a:r>
            <a:endParaRPr lang="zh-CN" altLang="en-US" sz="240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9" name="图示 28"/>
          <p:cNvGraphicFramePr/>
          <p:nvPr/>
        </p:nvGraphicFramePr>
        <p:xfrm>
          <a:off x="4035935" y="2714638"/>
          <a:ext cx="6039291" cy="3179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1006475"/>
            <a:ext cx="6884035" cy="699135"/>
          </a:xfrm>
          <a:prstGeom prst="rect">
            <a:avLst/>
          </a:prstGeom>
          <a:solidFill>
            <a:srgbClr val="D94A47"/>
          </a:solidFill>
          <a:ln>
            <a:noFill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4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sp>
        <p:nvSpPr>
          <p:cNvPr id="2" name="任意多边形 1"/>
          <p:cNvSpPr/>
          <p:nvPr/>
        </p:nvSpPr>
        <p:spPr>
          <a:xfrm flipH="1">
            <a:off x="11352530" y="24765"/>
            <a:ext cx="828675" cy="1510665"/>
          </a:xfrm>
          <a:custGeom>
            <a:avLst/>
            <a:gdLst>
              <a:gd name="connisteX0" fmla="*/ 523240 w 2096770"/>
              <a:gd name="connsiteY0" fmla="*/ 0 h 4126230"/>
              <a:gd name="connisteX1" fmla="*/ 0 w 2096770"/>
              <a:gd name="connsiteY1" fmla="*/ 0 h 4126230"/>
              <a:gd name="connisteX2" fmla="*/ 0 w 2096770"/>
              <a:gd name="connsiteY2" fmla="*/ 4126230 h 4126230"/>
              <a:gd name="connisteX3" fmla="*/ 2096770 w 2096770"/>
              <a:gd name="connsiteY3" fmla="*/ 1737995 h 4126230"/>
              <a:gd name="connisteX4" fmla="*/ 523240 w 2096770"/>
              <a:gd name="connsiteY4" fmla="*/ 0 h 412623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828675" h="1510665">
                <a:moveTo>
                  <a:pt x="206792" y="0"/>
                </a:moveTo>
                <a:lnTo>
                  <a:pt x="0" y="0"/>
                </a:lnTo>
                <a:lnTo>
                  <a:pt x="0" y="1510665"/>
                </a:lnTo>
                <a:lnTo>
                  <a:pt x="828675" y="636302"/>
                </a:lnTo>
                <a:lnTo>
                  <a:pt x="206792" y="0"/>
                </a:lnTo>
                <a:close/>
              </a:path>
            </a:pathLst>
          </a:custGeom>
          <a:solidFill>
            <a:srgbClr val="DB4344"/>
          </a:solidFill>
          <a:ln>
            <a:noFill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pic>
        <p:nvPicPr>
          <p:cNvPr id="27654" name="图片 8" descr="微信图片_20210723141604"/>
          <p:cNvPicPr>
            <a:picLocks noChangeAspect="1"/>
          </p:cNvPicPr>
          <p:nvPr/>
        </p:nvPicPr>
        <p:blipFill>
          <a:blip r:embed="rId1">
            <a:alphaModFix amt="20000"/>
            <a:lum contrast="-6000"/>
          </a:blip>
          <a:stretch>
            <a:fillRect/>
          </a:stretch>
        </p:blipFill>
        <p:spPr>
          <a:xfrm>
            <a:off x="6167754" y="3150587"/>
            <a:ext cx="7814945" cy="40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191135" y="1135380"/>
            <a:ext cx="5291455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2800" b="0" i="0" u="none" strike="noStrike" kern="1200" spc="0" baseline="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02 </a:t>
            </a:r>
            <a:r>
              <a:rPr lang="zh-CN" altLang="en-US" sz="2800" b="0" i="0" u="none" strike="noStrike" kern="1200" spc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企业评级和</a:t>
            </a: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办证名额</a:t>
            </a:r>
            <a:endParaRPr lang="zh-CN" altLang="en-US" sz="24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9" name="图片 8" descr="广交会（红）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91135" y="116840"/>
            <a:ext cx="1850390" cy="374650"/>
          </a:xfrm>
          <a:prstGeom prst="rect">
            <a:avLst/>
          </a:prstGeom>
        </p:spPr>
      </p:pic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237611" y="2050543"/>
            <a:ext cx="121058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cs typeface="+mn-ea"/>
                <a:sym typeface="+mn-lt"/>
              </a:rPr>
              <a:t>普通企业</a:t>
            </a:r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>
            <p:custDataLst>
              <p:tags r:id="rId6"/>
            </p:custDataLst>
          </p:nvPr>
        </p:nvCxnSpPr>
        <p:spPr bwMode="auto">
          <a:xfrm>
            <a:off x="954373" y="2582740"/>
            <a:ext cx="2031874" cy="403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矩形 19"/>
          <p:cNvSpPr/>
          <p:nvPr>
            <p:custDataLst>
              <p:tags r:id="rId7"/>
            </p:custDataLst>
          </p:nvPr>
        </p:nvSpPr>
        <p:spPr>
          <a:xfrm>
            <a:off x="4061724" y="2918785"/>
            <a:ext cx="328104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1600" b="1" kern="1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年</a:t>
            </a:r>
            <a:r>
              <a:rPr lang="zh-CN" altLang="en-US" sz="1600" b="1" kern="1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营收达</a:t>
            </a:r>
            <a:r>
              <a:rPr lang="en-US" altLang="zh-CN" sz="1600" b="1" kern="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2</a:t>
            </a:r>
            <a:r>
              <a:rPr lang="zh-CN" altLang="en-US" sz="1600" b="1" kern="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亿元</a:t>
            </a:r>
            <a:r>
              <a:rPr lang="zh-CN" altLang="en-US" sz="1600" b="1" kern="1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人民币但</a:t>
            </a:r>
            <a:r>
              <a:rPr lang="zh-CN" altLang="en-US" sz="1600" b="1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不足</a:t>
            </a:r>
            <a:r>
              <a:rPr lang="en-US" altLang="zh-CN" sz="1600" b="1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10</a:t>
            </a:r>
            <a:r>
              <a:rPr lang="zh-CN" altLang="en-US" sz="1600" b="1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亿元</a:t>
            </a:r>
            <a:r>
              <a:rPr lang="zh-CN" altLang="en-US" sz="1600" b="1" kern="1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人民币</a:t>
            </a:r>
            <a:r>
              <a:rPr lang="zh-CN" altLang="en-US" sz="1600" kern="1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的</a:t>
            </a:r>
            <a:r>
              <a:rPr lang="zh-CN" altLang="en-US" sz="1600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企业可申请成为</a:t>
            </a:r>
            <a:r>
              <a:rPr lang="en-US" altLang="zh-CN" sz="1600" b="1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VIP</a:t>
            </a:r>
            <a:r>
              <a:rPr lang="zh-CN" altLang="en-US" sz="1600" b="1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采购商</a:t>
            </a:r>
            <a:r>
              <a:rPr lang="zh-CN" altLang="en-US" sz="1600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。</a:t>
            </a:r>
            <a:r>
              <a:rPr lang="en-US" altLang="zh-CN" sz="1600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VIP</a:t>
            </a:r>
            <a:r>
              <a:rPr lang="zh-CN" altLang="en-US" sz="1600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采购商办证</a:t>
            </a:r>
            <a:r>
              <a:rPr lang="zh-CN" altLang="en-US" sz="1600" kern="1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名额</a:t>
            </a:r>
            <a:r>
              <a:rPr lang="en-US" altLang="zh-CN" sz="1600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6</a:t>
            </a:r>
            <a:r>
              <a:rPr lang="zh-CN" altLang="en-US" sz="1600" kern="1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人（不限期数和天数），其中</a:t>
            </a:r>
            <a:r>
              <a:rPr lang="en-US" altLang="zh-CN" sz="1600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3</a:t>
            </a:r>
            <a:r>
              <a:rPr lang="zh-CN" altLang="en-US" sz="1600" kern="1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人</a:t>
            </a:r>
            <a:r>
              <a:rPr lang="zh-CN" altLang="en-US" sz="1600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免费</a:t>
            </a:r>
            <a:r>
              <a:rPr lang="zh-CN" altLang="en-US" sz="1600" kern="1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。</a:t>
            </a:r>
            <a:endParaRPr lang="en-US" altLang="zh-CN" sz="1600" kern="1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>
            <p:custDataLst>
              <p:tags r:id="rId8"/>
            </p:custDataLst>
          </p:nvPr>
        </p:nvSpPr>
        <p:spPr>
          <a:xfrm>
            <a:off x="5044264" y="2015887"/>
            <a:ext cx="111120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tx1"/>
                </a:solidFill>
                <a:cs typeface="+mn-ea"/>
                <a:sym typeface="+mn-lt"/>
              </a:rPr>
              <a:t>VIP</a:t>
            </a:r>
            <a:r>
              <a:rPr lang="zh-CN" altLang="en-US" sz="2000" b="1" dirty="0" smtClean="0">
                <a:solidFill>
                  <a:schemeClr val="tx1"/>
                </a:solidFill>
                <a:cs typeface="+mn-ea"/>
                <a:sym typeface="+mn-lt"/>
              </a:rPr>
              <a:t>企业</a:t>
            </a:r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>
            <p:custDataLst>
              <p:tags r:id="rId9"/>
            </p:custDataLst>
          </p:nvPr>
        </p:nvCxnSpPr>
        <p:spPr bwMode="auto">
          <a:xfrm flipV="1">
            <a:off x="4384166" y="2582333"/>
            <a:ext cx="2346834" cy="5925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矩形 11"/>
          <p:cNvSpPr/>
          <p:nvPr>
            <p:custDataLst>
              <p:tags r:id="rId10"/>
            </p:custDataLst>
          </p:nvPr>
        </p:nvSpPr>
        <p:spPr>
          <a:xfrm>
            <a:off x="504150" y="2866804"/>
            <a:ext cx="3259775" cy="1987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1600" b="1" kern="1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年</a:t>
            </a:r>
            <a:r>
              <a:rPr lang="zh-CN" altLang="en-US" sz="1600" b="1" kern="1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营收</a:t>
            </a:r>
            <a:r>
              <a:rPr lang="zh-CN" altLang="en-US" sz="1600" b="1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达</a:t>
            </a:r>
            <a:r>
              <a:rPr lang="en-US" altLang="zh-CN" sz="1600" b="1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5000</a:t>
            </a:r>
            <a:r>
              <a:rPr lang="zh-CN" altLang="en-US" sz="1600" b="1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万</a:t>
            </a:r>
            <a:r>
              <a:rPr lang="zh-CN" altLang="en-US" sz="1600" b="1" kern="1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但</a:t>
            </a:r>
            <a:r>
              <a:rPr lang="zh-CN" altLang="en-US" sz="1600" b="1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不足</a:t>
            </a:r>
            <a:r>
              <a:rPr lang="en-US" altLang="zh-CN" sz="1600" b="1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2</a:t>
            </a:r>
            <a:r>
              <a:rPr lang="zh-CN" altLang="en-US" sz="1600" b="1" kern="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亿元</a:t>
            </a:r>
            <a:r>
              <a:rPr lang="zh-CN" altLang="en-US" sz="1600" b="1" kern="1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人民币</a:t>
            </a:r>
            <a:r>
              <a:rPr lang="zh-CN" altLang="en-US" sz="1600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的企业可申请</a:t>
            </a:r>
            <a:r>
              <a:rPr lang="zh-CN" altLang="en-US" sz="1600" kern="1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成为普通境内采购商。</a:t>
            </a:r>
            <a:r>
              <a:rPr lang="zh-CN" altLang="en-US" sz="1600" dirty="0" smtClean="0">
                <a:latin typeface="微软雅黑" panose="020B0503020204020204" charset="-122"/>
                <a:ea typeface="微软雅黑" panose="020B0503020204020204" charset="-122"/>
              </a:rPr>
              <a:t>每家普通企业最多可为</a:t>
            </a:r>
            <a:r>
              <a:rPr lang="en-US" sz="16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600" dirty="0" smtClean="0">
                <a:latin typeface="微软雅黑" panose="020B0503020204020204" charset="-122"/>
                <a:ea typeface="微软雅黑" panose="020B0503020204020204" charset="-122"/>
              </a:rPr>
              <a:t>名员工办理收费证（不限期数和天数）</a:t>
            </a:r>
            <a:r>
              <a:rPr lang="zh-CN" altLang="en-US" sz="1600" kern="1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。</a:t>
            </a:r>
            <a:endParaRPr lang="en-US" altLang="zh-CN" sz="1600" kern="1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>
            <p:custDataLst>
              <p:tags r:id="rId11"/>
            </p:custDataLst>
          </p:nvPr>
        </p:nvSpPr>
        <p:spPr>
          <a:xfrm>
            <a:off x="8837331" y="2007422"/>
            <a:ext cx="158569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cs typeface="+mn-ea"/>
                <a:sym typeface="+mn-lt"/>
              </a:rPr>
              <a:t>重点</a:t>
            </a:r>
            <a:r>
              <a:rPr lang="en-US" altLang="zh-CN" sz="2000" b="1" dirty="0" smtClean="0">
                <a:solidFill>
                  <a:schemeClr val="tx1"/>
                </a:solidFill>
                <a:cs typeface="+mn-ea"/>
                <a:sym typeface="+mn-lt"/>
              </a:rPr>
              <a:t>VIP</a:t>
            </a:r>
            <a:r>
              <a:rPr lang="zh-CN" altLang="en-US" sz="2000" b="1" dirty="0" smtClean="0">
                <a:solidFill>
                  <a:schemeClr val="tx1"/>
                </a:solidFill>
                <a:cs typeface="+mn-ea"/>
                <a:sym typeface="+mn-lt"/>
              </a:rPr>
              <a:t>企业</a:t>
            </a:r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>
            <p:custDataLst>
              <p:tags r:id="rId12"/>
            </p:custDataLst>
          </p:nvPr>
        </p:nvCxnSpPr>
        <p:spPr bwMode="auto">
          <a:xfrm flipV="1">
            <a:off x="8371966" y="2582333"/>
            <a:ext cx="2346834" cy="5925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矩形 15"/>
          <p:cNvSpPr/>
          <p:nvPr>
            <p:custDataLst>
              <p:tags r:id="rId13"/>
            </p:custDataLst>
          </p:nvPr>
        </p:nvSpPr>
        <p:spPr>
          <a:xfrm>
            <a:off x="7978050" y="2879799"/>
            <a:ext cx="33987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1600" b="1" kern="1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重点邀请名单内企业，或年</a:t>
            </a:r>
            <a:r>
              <a:rPr lang="zh-CN" altLang="en-US" sz="1600" b="1" kern="1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营收</a:t>
            </a:r>
            <a:r>
              <a:rPr lang="zh-CN" altLang="en-US" sz="1600" b="1" kern="1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达</a:t>
            </a:r>
            <a:r>
              <a:rPr lang="en-US" altLang="zh-CN" sz="1600" b="1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10</a:t>
            </a:r>
            <a:r>
              <a:rPr lang="zh-CN" altLang="en-US" sz="1600" b="1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亿</a:t>
            </a:r>
            <a:r>
              <a:rPr lang="zh-CN" altLang="en-US" sz="1600" b="1" kern="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元</a:t>
            </a:r>
            <a:r>
              <a:rPr lang="zh-CN" altLang="en-US" sz="1600" b="1" kern="1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人民币</a:t>
            </a:r>
            <a:r>
              <a:rPr lang="zh-CN" altLang="en-US" sz="1600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的企业可申请成为</a:t>
            </a:r>
            <a:r>
              <a:rPr lang="en-US" altLang="zh-CN" sz="1600" b="1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VIP</a:t>
            </a:r>
            <a:r>
              <a:rPr lang="zh-CN" altLang="en-US" sz="1600" b="1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采购商</a:t>
            </a:r>
            <a:r>
              <a:rPr lang="zh-CN" altLang="en-US" sz="1600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。</a:t>
            </a:r>
            <a:r>
              <a:rPr lang="en-US" altLang="zh-CN" sz="1600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VIP</a:t>
            </a:r>
            <a:r>
              <a:rPr lang="zh-CN" altLang="en-US" sz="1600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采购商办证</a:t>
            </a:r>
            <a:r>
              <a:rPr lang="zh-CN" altLang="en-US" sz="1600" kern="1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名额</a:t>
            </a:r>
            <a:r>
              <a:rPr lang="en-US" altLang="zh-CN" sz="1600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10</a:t>
            </a:r>
            <a:r>
              <a:rPr lang="zh-CN" altLang="en-US" sz="1600" kern="1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人（不限期数和天数），其中</a:t>
            </a:r>
            <a:r>
              <a:rPr lang="en-US" altLang="zh-CN" sz="1600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5</a:t>
            </a:r>
            <a:r>
              <a:rPr lang="zh-CN" altLang="en-US" sz="1600" kern="1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人</a:t>
            </a:r>
            <a:r>
              <a:rPr lang="zh-CN" altLang="en-US" sz="1600" kern="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免费</a:t>
            </a:r>
            <a:r>
              <a:rPr lang="zh-CN" altLang="en-US" sz="1600" kern="1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。</a:t>
            </a:r>
            <a:endParaRPr lang="en-US" altLang="zh-CN" sz="1600" kern="1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7" name="文本框 3"/>
          <p:cNvSpPr txBox="1"/>
          <p:nvPr/>
        </p:nvSpPr>
        <p:spPr>
          <a:xfrm>
            <a:off x="760861" y="5558186"/>
            <a:ext cx="10754199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*注意：</a:t>
            </a:r>
            <a:r>
              <a:rPr lang="en-US" altLang="zh-CN" sz="1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1.</a:t>
            </a:r>
            <a:r>
              <a:rPr lang="zh-CN" altLang="en-US" sz="1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交易团原则上为各企业派发的邀请码不超过上述名额。</a:t>
            </a:r>
            <a:endParaRPr lang="en-US" altLang="zh-CN" sz="1800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1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1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2.</a:t>
            </a:r>
            <a:r>
              <a:rPr lang="zh-CN" altLang="en-US" sz="1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参会名额以实际办证为准，如个别企业在员工使用邀请码后注册需换人参加，在员工未申请证件前， 交易团可为其补发邀请码。</a:t>
            </a:r>
            <a:endParaRPr lang="zh-CN" altLang="en-US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1006475"/>
            <a:ext cx="6884035" cy="699135"/>
          </a:xfrm>
          <a:prstGeom prst="rect">
            <a:avLst/>
          </a:prstGeom>
          <a:solidFill>
            <a:srgbClr val="D94A47"/>
          </a:solidFill>
          <a:ln>
            <a:noFill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4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sp>
        <p:nvSpPr>
          <p:cNvPr id="2" name="任意多边形 1"/>
          <p:cNvSpPr/>
          <p:nvPr/>
        </p:nvSpPr>
        <p:spPr>
          <a:xfrm flipH="1">
            <a:off x="11352530" y="24765"/>
            <a:ext cx="828675" cy="1510665"/>
          </a:xfrm>
          <a:custGeom>
            <a:avLst/>
            <a:gdLst>
              <a:gd name="connisteX0" fmla="*/ 523240 w 2096770"/>
              <a:gd name="connsiteY0" fmla="*/ 0 h 4126230"/>
              <a:gd name="connisteX1" fmla="*/ 0 w 2096770"/>
              <a:gd name="connsiteY1" fmla="*/ 0 h 4126230"/>
              <a:gd name="connisteX2" fmla="*/ 0 w 2096770"/>
              <a:gd name="connsiteY2" fmla="*/ 4126230 h 4126230"/>
              <a:gd name="connisteX3" fmla="*/ 2096770 w 2096770"/>
              <a:gd name="connsiteY3" fmla="*/ 1737995 h 4126230"/>
              <a:gd name="connisteX4" fmla="*/ 523240 w 2096770"/>
              <a:gd name="connsiteY4" fmla="*/ 0 h 412623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828675" h="1510665">
                <a:moveTo>
                  <a:pt x="206792" y="0"/>
                </a:moveTo>
                <a:lnTo>
                  <a:pt x="0" y="0"/>
                </a:lnTo>
                <a:lnTo>
                  <a:pt x="0" y="1510665"/>
                </a:lnTo>
                <a:lnTo>
                  <a:pt x="828675" y="636302"/>
                </a:lnTo>
                <a:lnTo>
                  <a:pt x="206792" y="0"/>
                </a:lnTo>
                <a:close/>
              </a:path>
            </a:pathLst>
          </a:custGeom>
          <a:solidFill>
            <a:srgbClr val="DB4344"/>
          </a:solidFill>
          <a:ln>
            <a:noFill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pic>
        <p:nvPicPr>
          <p:cNvPr id="27654" name="图片 8" descr="微信图片_20210723141604"/>
          <p:cNvPicPr>
            <a:picLocks noChangeAspect="1"/>
          </p:cNvPicPr>
          <p:nvPr/>
        </p:nvPicPr>
        <p:blipFill>
          <a:blip r:embed="rId1">
            <a:alphaModFix amt="20000"/>
            <a:lum contrast="-6000"/>
          </a:blip>
          <a:stretch>
            <a:fillRect/>
          </a:stretch>
        </p:blipFill>
        <p:spPr>
          <a:xfrm>
            <a:off x="6167754" y="3150587"/>
            <a:ext cx="7814945" cy="40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191135" y="1135380"/>
            <a:ext cx="5291455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2800" b="0" i="0" u="none" strike="noStrike" kern="1200" spc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03 </a:t>
            </a:r>
            <a:r>
              <a:rPr lang="zh-CN" altLang="en-US" sz="2800" b="0" i="0" u="none" strike="noStrike" kern="1200" spc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证件分类和</a:t>
            </a: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办</a:t>
            </a:r>
            <a:r>
              <a:rPr lang="zh-CN" altLang="en-US" sz="28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证</a:t>
            </a: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费用</a:t>
            </a:r>
            <a:endParaRPr lang="zh-CN" altLang="en-US" sz="24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9" name="图片 8" descr="广交会（红）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91135" y="116840"/>
            <a:ext cx="1850390" cy="374650"/>
          </a:xfrm>
          <a:prstGeom prst="rect">
            <a:avLst/>
          </a:prstGeom>
        </p:spPr>
      </p:pic>
      <p:sp>
        <p:nvSpPr>
          <p:cNvPr id="3" name="矩形 2"/>
          <p:cNvSpPr/>
          <p:nvPr>
            <p:custDataLst>
              <p:tags r:id="rId5"/>
            </p:custDataLst>
          </p:nvPr>
        </p:nvSpPr>
        <p:spPr>
          <a:xfrm>
            <a:off x="8498900" y="2398507"/>
            <a:ext cx="95410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cs typeface="+mn-ea"/>
                <a:sym typeface="+mn-lt"/>
              </a:rPr>
              <a:t>免费证</a:t>
            </a:r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 bwMode="auto">
          <a:xfrm>
            <a:off x="7885068" y="2828715"/>
            <a:ext cx="2031874" cy="403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矩形 21"/>
          <p:cNvSpPr/>
          <p:nvPr>
            <p:custDataLst>
              <p:tags r:id="rId7"/>
            </p:custDataLst>
          </p:nvPr>
        </p:nvSpPr>
        <p:spPr>
          <a:xfrm>
            <a:off x="2924797" y="2397944"/>
            <a:ext cx="95410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cs typeface="+mn-ea"/>
                <a:sym typeface="+mn-lt"/>
              </a:rPr>
              <a:t>收费证</a:t>
            </a:r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>
            <p:custDataLst>
              <p:tags r:id="rId8"/>
            </p:custDataLst>
          </p:nvPr>
        </p:nvCxnSpPr>
        <p:spPr bwMode="auto">
          <a:xfrm>
            <a:off x="2310965" y="2838783"/>
            <a:ext cx="2031874" cy="403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矩形 23"/>
          <p:cNvSpPr/>
          <p:nvPr>
            <p:custDataLst>
              <p:tags r:id="rId9"/>
            </p:custDataLst>
          </p:nvPr>
        </p:nvSpPr>
        <p:spPr>
          <a:xfrm>
            <a:off x="7354496" y="3353171"/>
            <a:ext cx="3232298" cy="111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免费证按期办理，当期不限天数，如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期参会则办理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张。</a:t>
            </a:r>
            <a:endParaRPr lang="zh-CN" altLang="en-US" kern="1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>
            <p:custDataLst>
              <p:tags r:id="rId10"/>
            </p:custDataLst>
          </p:nvPr>
        </p:nvSpPr>
        <p:spPr>
          <a:xfrm>
            <a:off x="1275906" y="3150613"/>
            <a:ext cx="41679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收费证件</a:t>
            </a:r>
            <a:r>
              <a:rPr dirty="0" smtClean="0">
                <a:latin typeface="微软雅黑" panose="020B0503020204020204" charset="-122"/>
                <a:ea typeface="微软雅黑" panose="020B0503020204020204" charset="-122"/>
              </a:rPr>
              <a:t>按张办理，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每位获得名额的采购商可根据参会需求办理多张证件（若参会日期不连续或跨期参会的，需办理多张）。</a:t>
            </a:r>
            <a:r>
              <a:rPr b="1" dirty="0" smtClean="0">
                <a:latin typeface="微软雅黑" panose="020B0503020204020204" charset="-122"/>
                <a:ea typeface="微软雅黑" panose="020B0503020204020204" charset="-122"/>
              </a:rPr>
              <a:t>每人每天300元，每张另收取50元工本费</a:t>
            </a:r>
            <a:r>
              <a:rPr dirty="0" smtClean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1002241"/>
            <a:ext cx="6884035" cy="699135"/>
          </a:xfrm>
          <a:prstGeom prst="rect">
            <a:avLst/>
          </a:prstGeom>
          <a:solidFill>
            <a:srgbClr val="D94A47"/>
          </a:solidFill>
          <a:ln>
            <a:noFill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4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sp>
        <p:nvSpPr>
          <p:cNvPr id="2" name="任意多边形 1"/>
          <p:cNvSpPr/>
          <p:nvPr/>
        </p:nvSpPr>
        <p:spPr>
          <a:xfrm flipH="1">
            <a:off x="11352530" y="24765"/>
            <a:ext cx="828675" cy="1510665"/>
          </a:xfrm>
          <a:custGeom>
            <a:avLst/>
            <a:gdLst>
              <a:gd name="connisteX0" fmla="*/ 523240 w 2096770"/>
              <a:gd name="connsiteY0" fmla="*/ 0 h 4126230"/>
              <a:gd name="connisteX1" fmla="*/ 0 w 2096770"/>
              <a:gd name="connsiteY1" fmla="*/ 0 h 4126230"/>
              <a:gd name="connisteX2" fmla="*/ 0 w 2096770"/>
              <a:gd name="connsiteY2" fmla="*/ 4126230 h 4126230"/>
              <a:gd name="connisteX3" fmla="*/ 2096770 w 2096770"/>
              <a:gd name="connsiteY3" fmla="*/ 1737995 h 4126230"/>
              <a:gd name="connisteX4" fmla="*/ 523240 w 2096770"/>
              <a:gd name="connsiteY4" fmla="*/ 0 h 412623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828675" h="1510665">
                <a:moveTo>
                  <a:pt x="206792" y="0"/>
                </a:moveTo>
                <a:lnTo>
                  <a:pt x="0" y="0"/>
                </a:lnTo>
                <a:lnTo>
                  <a:pt x="0" y="1510665"/>
                </a:lnTo>
                <a:lnTo>
                  <a:pt x="828675" y="636302"/>
                </a:lnTo>
                <a:lnTo>
                  <a:pt x="206792" y="0"/>
                </a:lnTo>
                <a:close/>
              </a:path>
            </a:pathLst>
          </a:custGeom>
          <a:solidFill>
            <a:srgbClr val="DB4344"/>
          </a:solidFill>
          <a:ln>
            <a:noFill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91135" y="1099863"/>
            <a:ext cx="5739130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dirty="0" smtClean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04 </a:t>
            </a:r>
            <a:r>
              <a:rPr lang="zh-CN" altLang="en-US" sz="2800" dirty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重要提醒</a:t>
            </a:r>
            <a:endParaRPr lang="zh-CN" altLang="en-US" sz="2800" b="0" i="0" u="none" strike="noStrike" kern="1200" spc="0" baseline="0" dirty="0">
              <a:ln>
                <a:noFill/>
              </a:ln>
              <a:solidFill>
                <a:srgbClr val="FFFFFF"/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9" name="图片 8" descr="广交会（红）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91135" y="116840"/>
            <a:ext cx="1850390" cy="37465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4649722" y="2036924"/>
            <a:ext cx="2308645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 i="0" strike="noStrike" spc="0" baseline="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4.</a:t>
            </a:r>
            <a:r>
              <a:rPr lang="zh-CN" altLang="en-US" sz="2400" b="1" i="0" strike="noStrike" spc="0" baseline="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参会重要提醒</a:t>
            </a:r>
            <a:endParaRPr lang="zh-CN" altLang="en-US" sz="2400" b="1" i="0" strike="noStrike" spc="0" baseline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4085792" y="2610679"/>
            <a:ext cx="3178098" cy="0"/>
          </a:xfrm>
          <a:prstGeom prst="line">
            <a:avLst/>
          </a:prstGeom>
          <a:noFill/>
          <a:ln w="3810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12" name="矩形 11"/>
          <p:cNvSpPr/>
          <p:nvPr/>
        </p:nvSpPr>
        <p:spPr>
          <a:xfrm>
            <a:off x="1822509" y="3145443"/>
            <a:ext cx="8495950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本届所有境内采购商证件将采取线上预申请、预审核、线上支付的方式办理。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经交易团审核通过的企业可凭邀请码申办参会证件，未受邀企业无法线下参会。</a:t>
            </a:r>
            <a:endParaRPr lang="en-US" altLang="zh-CN" sz="2000" b="1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en-US" altLang="zh-CN" sz="2000" b="1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如企业未受邀、未通过交易团审核、未成功办理境内采购商证，</a:t>
            </a:r>
            <a:endParaRPr lang="zh-CN" altLang="en-US" sz="20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请勿前往广交会会场。</a:t>
            </a:r>
            <a:endParaRPr lang="zh-CN" altLang="en-US" sz="20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11352530" y="24765"/>
            <a:ext cx="828675" cy="1510665"/>
          </a:xfrm>
          <a:custGeom>
            <a:avLst/>
            <a:gdLst>
              <a:gd name="connisteX0" fmla="*/ 523240 w 2096770"/>
              <a:gd name="connsiteY0" fmla="*/ 0 h 4126230"/>
              <a:gd name="connisteX1" fmla="*/ 0 w 2096770"/>
              <a:gd name="connsiteY1" fmla="*/ 0 h 4126230"/>
              <a:gd name="connisteX2" fmla="*/ 0 w 2096770"/>
              <a:gd name="connsiteY2" fmla="*/ 4126230 h 4126230"/>
              <a:gd name="connisteX3" fmla="*/ 2096770 w 2096770"/>
              <a:gd name="connsiteY3" fmla="*/ 1737995 h 4126230"/>
              <a:gd name="connisteX4" fmla="*/ 523240 w 2096770"/>
              <a:gd name="connsiteY4" fmla="*/ 0 h 412623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2096770" h="4126230">
                <a:moveTo>
                  <a:pt x="523240" y="0"/>
                </a:moveTo>
                <a:lnTo>
                  <a:pt x="0" y="0"/>
                </a:lnTo>
                <a:lnTo>
                  <a:pt x="0" y="4126230"/>
                </a:lnTo>
                <a:lnTo>
                  <a:pt x="2096770" y="1737995"/>
                </a:lnTo>
                <a:lnTo>
                  <a:pt x="523240" y="0"/>
                </a:lnTo>
                <a:close/>
              </a:path>
            </a:pathLst>
          </a:custGeom>
          <a:solidFill>
            <a:srgbClr val="DB4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汉仪旗黑-55简" panose="00020600040101010101" charset="-128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735795" y="-77705"/>
            <a:ext cx="5760773" cy="0"/>
          </a:xfrm>
          <a:prstGeom prst="line">
            <a:avLst/>
          </a:prstGeom>
          <a:ln w="12700">
            <a:solidFill>
              <a:srgbClr val="D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744072" y="2848927"/>
            <a:ext cx="4007485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汉仪旗黑-55简" panose="00020600040101010101" charset="-128"/>
                <a:sym typeface="+mn-lt"/>
              </a:rPr>
              <a:t>标题</a:t>
            </a:r>
            <a:endParaRPr lang="zh-CN" altLang="en-US" sz="3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汉仪旗黑-55简" panose="00020600040101010101" charset="-128"/>
              <a:sym typeface="+mn-lt"/>
            </a:endParaRPr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66646" y="1000108"/>
            <a:ext cx="913606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汉仪旗黑-55简" panose="00020600040101010101" charset="-128"/>
                <a:sym typeface="+mn-lt"/>
              </a:rPr>
              <a:t>05.</a:t>
            </a:r>
            <a:endParaRPr lang="zh-CN" altLang="en-US" sz="2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汉仪旗黑-55简" panose="00020600040101010101" charset="-128"/>
              <a:sym typeface="+mn-lt"/>
            </a:endParaRPr>
          </a:p>
        </p:txBody>
      </p:sp>
      <p:pic>
        <p:nvPicPr>
          <p:cNvPr id="9" name="图片 8" descr="广交会（红）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91135" y="116840"/>
            <a:ext cx="1850390" cy="374650"/>
          </a:xfrm>
          <a:prstGeom prst="rect">
            <a:avLst/>
          </a:prstGeom>
        </p:spPr>
      </p:pic>
      <p:sp>
        <p:nvSpPr>
          <p:cNvPr id="12" name="文本框 6"/>
          <p:cNvSpPr txBox="1"/>
          <p:nvPr>
            <p:custDataLst>
              <p:tags r:id="rId4"/>
            </p:custDataLst>
          </p:nvPr>
        </p:nvSpPr>
        <p:spPr>
          <a:xfrm>
            <a:off x="792810" y="2944396"/>
            <a:ext cx="10718126" cy="38472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400" dirty="0" smtClean="0">
                <a:latin typeface="微软雅黑" panose="020B0503020204020204" charset="-122"/>
                <a:ea typeface="微软雅黑" panose="020B0503020204020204" charset="-122"/>
              </a:rPr>
              <a:t>交易团提供的注册邀请码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sz="2400" dirty="0" smtClean="0"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400" dirty="0" smtClean="0">
                <a:latin typeface="微软雅黑" panose="020B0503020204020204" charset="-122"/>
                <a:ea typeface="微软雅黑" panose="020B0503020204020204" charset="-122"/>
              </a:rPr>
              <a:t>本人身份证正反面清晰图片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注意：申请人需在</a:t>
            </a:r>
            <a:r>
              <a:rPr lang="en-US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2024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r>
              <a:rPr lang="en-US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15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日时年满</a:t>
            </a:r>
            <a:r>
              <a:rPr lang="en-US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18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岁，办证系统将对年龄进行核验</a:t>
            </a:r>
            <a:endParaRPr lang="zh-CN" altLang="en-US" sz="2000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sz="2400" dirty="0" smtClean="0"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400" dirty="0" smtClean="0">
                <a:latin typeface="微软雅黑" panose="020B0503020204020204" charset="-122"/>
                <a:ea typeface="微软雅黑" panose="020B0503020204020204" charset="-122"/>
              </a:rPr>
              <a:t>本人免冠近期证件照（白底或蓝底）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sz="2400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sz="2400" dirty="0" smtClean="0">
                <a:latin typeface="微软雅黑" panose="020B0503020204020204" charset="-122"/>
                <a:ea typeface="微软雅黑" panose="020B0503020204020204" charset="-122"/>
              </a:rPr>
              <a:t>企业营业执照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sz="2400" dirty="0" smtClean="0">
                <a:latin typeface="微软雅黑" panose="020B0503020204020204" charset="-122"/>
                <a:ea typeface="微软雅黑" panose="020B0503020204020204" charset="-122"/>
              </a:rPr>
              <a:t>5.</a:t>
            </a:r>
            <a:r>
              <a:rPr lang="zh-CN" altLang="en-US" sz="2400" dirty="0" smtClean="0">
                <a:latin typeface="微软雅黑" panose="020B0503020204020204" charset="-122"/>
                <a:ea typeface="微软雅黑" panose="020B0503020204020204" charset="-122"/>
              </a:rPr>
              <a:t>交易团盖章确认的参会申请表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sz="2400" dirty="0" smtClean="0">
                <a:latin typeface="微软雅黑" panose="020B0503020204020204" charset="-122"/>
                <a:ea typeface="微软雅黑" panose="020B0503020204020204" charset="-122"/>
              </a:rPr>
              <a:t>6.</a:t>
            </a:r>
            <a:r>
              <a:rPr lang="zh-CN" altLang="en-US" sz="2400" dirty="0" smtClean="0">
                <a:latin typeface="微软雅黑" panose="020B0503020204020204" charset="-122"/>
                <a:ea typeface="微软雅黑" panose="020B0503020204020204" charset="-122"/>
              </a:rPr>
              <a:t>企业盖章确认的派员参会证明</a:t>
            </a:r>
            <a:endParaRPr lang="en-US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参会证明由所在企业开具，证明申请人为本届企业派出参会的员工，可在系统中下载模板，也可使用其他版本。</a:t>
            </a:r>
            <a:endParaRPr lang="zh-CN" altLang="en-US" sz="2000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endParaRPr lang="zh-CN" altLang="en-US" sz="2000" dirty="0">
              <a:latin typeface="微软雅黑" panose="020B0503020204020204" charset="-122"/>
              <a:ea typeface="微软雅黑" panose="020B0503020204020204" charset="-122"/>
              <a:cs typeface="汉仪旗黑-55简" panose="00020600040101010101" charset="-128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1002241"/>
            <a:ext cx="6884035" cy="699135"/>
          </a:xfrm>
          <a:prstGeom prst="rect">
            <a:avLst/>
          </a:prstGeom>
          <a:solidFill>
            <a:srgbClr val="D94A47"/>
          </a:solidFill>
          <a:ln>
            <a:noFill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4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sp>
        <p:nvSpPr>
          <p:cNvPr id="11" name="文本框 6"/>
          <p:cNvSpPr txBox="1"/>
          <p:nvPr>
            <p:custDataLst>
              <p:tags r:id="rId5"/>
            </p:custDataLst>
          </p:nvPr>
        </p:nvSpPr>
        <p:spPr>
          <a:xfrm>
            <a:off x="191135" y="1099863"/>
            <a:ext cx="5739130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dirty="0" smtClean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05 </a:t>
            </a: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境内采购商预注册和办证申请</a:t>
            </a:r>
            <a:endParaRPr lang="zh-CN" altLang="en-US" sz="2800" b="0" i="0" u="none" strike="noStrike" kern="1200" spc="0" baseline="0" dirty="0">
              <a:ln>
                <a:noFill/>
              </a:ln>
              <a:solidFill>
                <a:srgbClr val="FFFFFF"/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06441" y="2062091"/>
            <a:ext cx="2308645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 i="0" strike="noStrike" spc="0" baseline="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1.</a:t>
            </a:r>
            <a:r>
              <a:rPr lang="zh-CN" altLang="en-US" sz="2400" b="1" i="0" strike="noStrike" spc="0" baseline="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需提交的材料</a:t>
            </a:r>
            <a:endParaRPr lang="zh-CN" altLang="en-US" sz="2400" b="1" i="0" strike="noStrike" spc="0" baseline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085792" y="2610679"/>
            <a:ext cx="3178098" cy="0"/>
          </a:xfrm>
          <a:prstGeom prst="line">
            <a:avLst/>
          </a:prstGeom>
          <a:noFill/>
          <a:ln w="3810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11352530" y="24765"/>
            <a:ext cx="828675" cy="1510665"/>
          </a:xfrm>
          <a:custGeom>
            <a:avLst/>
            <a:gdLst>
              <a:gd name="connisteX0" fmla="*/ 523240 w 2096770"/>
              <a:gd name="connsiteY0" fmla="*/ 0 h 4126230"/>
              <a:gd name="connisteX1" fmla="*/ 0 w 2096770"/>
              <a:gd name="connsiteY1" fmla="*/ 0 h 4126230"/>
              <a:gd name="connisteX2" fmla="*/ 0 w 2096770"/>
              <a:gd name="connsiteY2" fmla="*/ 4126230 h 4126230"/>
              <a:gd name="connisteX3" fmla="*/ 2096770 w 2096770"/>
              <a:gd name="connsiteY3" fmla="*/ 1737995 h 4126230"/>
              <a:gd name="connisteX4" fmla="*/ 523240 w 2096770"/>
              <a:gd name="connsiteY4" fmla="*/ 0 h 412623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2096770" h="4126230">
                <a:moveTo>
                  <a:pt x="523240" y="0"/>
                </a:moveTo>
                <a:lnTo>
                  <a:pt x="0" y="0"/>
                </a:lnTo>
                <a:lnTo>
                  <a:pt x="0" y="4126230"/>
                </a:lnTo>
                <a:lnTo>
                  <a:pt x="2096770" y="1737995"/>
                </a:lnTo>
                <a:lnTo>
                  <a:pt x="523240" y="0"/>
                </a:lnTo>
                <a:close/>
              </a:path>
            </a:pathLst>
          </a:custGeom>
          <a:solidFill>
            <a:srgbClr val="DB4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汉仪旗黑-55简" panose="00020600040101010101" charset="-128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744072" y="2848927"/>
            <a:ext cx="4007485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汉仪旗黑-55简" panose="00020600040101010101" charset="-128"/>
                <a:sym typeface="+mn-lt"/>
              </a:rPr>
              <a:t>标题</a:t>
            </a:r>
            <a:endParaRPr lang="zh-CN" altLang="en-US" sz="3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汉仪旗黑-55简" panose="00020600040101010101" charset="-128"/>
              <a:sym typeface="+mn-lt"/>
            </a:endParaRPr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66646" y="1000108"/>
            <a:ext cx="913606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汉仪旗黑-55简" panose="00020600040101010101" charset="-128"/>
                <a:sym typeface="+mn-lt"/>
              </a:rPr>
              <a:t>05.</a:t>
            </a:r>
            <a:endParaRPr lang="zh-CN" altLang="en-US" sz="2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汉仪旗黑-55简" panose="00020600040101010101" charset="-128"/>
              <a:sym typeface="+mn-lt"/>
            </a:endParaRPr>
          </a:p>
        </p:txBody>
      </p:sp>
      <p:pic>
        <p:nvPicPr>
          <p:cNvPr id="9" name="图片 8" descr="广交会（红）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91135" y="116840"/>
            <a:ext cx="1850390" cy="37465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821488"/>
            <a:ext cx="6884035" cy="699135"/>
          </a:xfrm>
          <a:prstGeom prst="rect">
            <a:avLst/>
          </a:prstGeom>
          <a:solidFill>
            <a:srgbClr val="D94A47"/>
          </a:solidFill>
          <a:ln>
            <a:noFill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4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sp>
        <p:nvSpPr>
          <p:cNvPr id="11" name="文本框 6"/>
          <p:cNvSpPr txBox="1"/>
          <p:nvPr>
            <p:custDataLst>
              <p:tags r:id="rId4"/>
            </p:custDataLst>
          </p:nvPr>
        </p:nvSpPr>
        <p:spPr>
          <a:xfrm>
            <a:off x="191135" y="919110"/>
            <a:ext cx="5739130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dirty="0" smtClean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05 </a:t>
            </a: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境内采购商预注册和办证申请</a:t>
            </a:r>
            <a:endParaRPr lang="zh-CN" altLang="en-US" sz="2800" b="0" i="0" u="none" strike="noStrike" kern="1200" spc="0" baseline="0" dirty="0">
              <a:ln>
                <a:noFill/>
              </a:ln>
              <a:solidFill>
                <a:srgbClr val="FFFFFF"/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49803" y="1983762"/>
            <a:ext cx="4463081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 i="0" strike="noStrike" spc="0" baseline="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2.</a:t>
            </a:r>
            <a:r>
              <a:rPr lang="zh-CN" altLang="en-US" sz="2400" b="1" i="0" strike="noStrike" spc="0" baseline="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境内采购商办证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平台注册申请</a:t>
            </a:r>
            <a:endParaRPr lang="zh-CN" altLang="en-US" sz="2400" b="1" i="0" strike="noStrike" spc="0" baseline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3406479" y="2549712"/>
            <a:ext cx="4294810" cy="6686"/>
          </a:xfrm>
          <a:prstGeom prst="line">
            <a:avLst/>
          </a:prstGeom>
          <a:noFill/>
          <a:ln w="3810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72439" y="2684283"/>
            <a:ext cx="4527554" cy="383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154" y="3255260"/>
            <a:ext cx="2233495" cy="177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/>
          <p:nvPr/>
        </p:nvSpPr>
        <p:spPr>
          <a:xfrm>
            <a:off x="5050330" y="6188441"/>
            <a:ext cx="612824" cy="17094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11352530" y="24765"/>
            <a:ext cx="828675" cy="1510665"/>
          </a:xfrm>
          <a:custGeom>
            <a:avLst/>
            <a:gdLst>
              <a:gd name="connisteX0" fmla="*/ 523240 w 2096770"/>
              <a:gd name="connsiteY0" fmla="*/ 0 h 4126230"/>
              <a:gd name="connisteX1" fmla="*/ 0 w 2096770"/>
              <a:gd name="connsiteY1" fmla="*/ 0 h 4126230"/>
              <a:gd name="connisteX2" fmla="*/ 0 w 2096770"/>
              <a:gd name="connsiteY2" fmla="*/ 4126230 h 4126230"/>
              <a:gd name="connisteX3" fmla="*/ 2096770 w 2096770"/>
              <a:gd name="connsiteY3" fmla="*/ 1737995 h 4126230"/>
              <a:gd name="connisteX4" fmla="*/ 523240 w 2096770"/>
              <a:gd name="connsiteY4" fmla="*/ 0 h 412623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2096770" h="4126230">
                <a:moveTo>
                  <a:pt x="523240" y="0"/>
                </a:moveTo>
                <a:lnTo>
                  <a:pt x="0" y="0"/>
                </a:lnTo>
                <a:lnTo>
                  <a:pt x="0" y="4126230"/>
                </a:lnTo>
                <a:lnTo>
                  <a:pt x="2096770" y="1737995"/>
                </a:lnTo>
                <a:lnTo>
                  <a:pt x="523240" y="0"/>
                </a:lnTo>
                <a:close/>
              </a:path>
            </a:pathLst>
          </a:custGeom>
          <a:solidFill>
            <a:srgbClr val="DB4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汉仪旗黑-55简" panose="00020600040101010101" charset="-128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744072" y="2848927"/>
            <a:ext cx="4007485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汉仪旗黑-55简" panose="00020600040101010101" charset="-128"/>
                <a:sym typeface="+mn-lt"/>
              </a:rPr>
              <a:t>标题</a:t>
            </a:r>
            <a:endParaRPr lang="zh-CN" altLang="en-US" sz="3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汉仪旗黑-55简" panose="00020600040101010101" charset="-128"/>
              <a:sym typeface="+mn-lt"/>
            </a:endParaRPr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66646" y="1000108"/>
            <a:ext cx="913606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汉仪旗黑-55简" panose="00020600040101010101" charset="-128"/>
                <a:sym typeface="+mn-lt"/>
              </a:rPr>
              <a:t>05.</a:t>
            </a:r>
            <a:endParaRPr lang="zh-CN" altLang="en-US" sz="2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汉仪旗黑-55简" panose="00020600040101010101" charset="-128"/>
              <a:sym typeface="+mn-lt"/>
            </a:endParaRPr>
          </a:p>
        </p:txBody>
      </p:sp>
      <p:pic>
        <p:nvPicPr>
          <p:cNvPr id="9" name="图片 8" descr="广交会（红）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91135" y="116840"/>
            <a:ext cx="1850390" cy="37465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778957"/>
            <a:ext cx="6884035" cy="699135"/>
          </a:xfrm>
          <a:prstGeom prst="rect">
            <a:avLst/>
          </a:prstGeom>
          <a:solidFill>
            <a:srgbClr val="D94A47"/>
          </a:solidFill>
          <a:ln>
            <a:noFill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4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sp>
        <p:nvSpPr>
          <p:cNvPr id="11" name="文本框 6"/>
          <p:cNvSpPr txBox="1"/>
          <p:nvPr>
            <p:custDataLst>
              <p:tags r:id="rId4"/>
            </p:custDataLst>
          </p:nvPr>
        </p:nvSpPr>
        <p:spPr>
          <a:xfrm>
            <a:off x="191135" y="897845"/>
            <a:ext cx="5739130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dirty="0" smtClean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05 </a:t>
            </a: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境内采购商预注册和办证申请</a:t>
            </a:r>
            <a:endParaRPr lang="zh-CN" altLang="en-US" sz="2800" b="0" i="0" u="none" strike="noStrike" kern="1200" spc="0" baseline="0" dirty="0">
              <a:ln>
                <a:noFill/>
              </a:ln>
              <a:solidFill>
                <a:srgbClr val="FFFFFF"/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49803" y="1643520"/>
            <a:ext cx="5078634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 i="0" strike="noStrike" spc="0" baseline="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2.</a:t>
            </a:r>
            <a:r>
              <a:rPr lang="zh-CN" altLang="en-US" sz="2400" b="1" i="0" strike="noStrike" spc="0" baseline="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境内采购商办证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平台激活已有账户</a:t>
            </a:r>
            <a:endParaRPr lang="zh-CN" altLang="en-US" sz="2400" b="1" i="0" strike="noStrike" spc="0" baseline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3395846" y="2273265"/>
            <a:ext cx="4971977" cy="2102"/>
          </a:xfrm>
          <a:prstGeom prst="line">
            <a:avLst/>
          </a:prstGeom>
          <a:noFill/>
          <a:ln w="3810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9440" y="4084995"/>
            <a:ext cx="5235958" cy="18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18301" y="2800401"/>
            <a:ext cx="4926640" cy="347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692773" y="2675502"/>
            <a:ext cx="4931849" cy="13234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平台保留第</a:t>
            </a: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134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届广交会境内采购商已有账号（保留个人信息和营业执照信息）。老用户首次登陆后，将提示输入邀请码，可凭邀请码激活账号</a:t>
            </a:r>
            <a:r>
              <a:rPr lang="zh-CN" altLang="en-US" sz="2000" dirty="0" smtClean="0">
                <a:solidFill>
                  <a:srgbClr val="C00000"/>
                </a:solidFill>
              </a:rPr>
              <a:t>。</a:t>
            </a:r>
            <a:endParaRPr lang="zh-CN" altLang="en-US" sz="2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11352530" y="24765"/>
            <a:ext cx="828675" cy="1510665"/>
          </a:xfrm>
          <a:custGeom>
            <a:avLst/>
            <a:gdLst>
              <a:gd name="connisteX0" fmla="*/ 523240 w 2096770"/>
              <a:gd name="connsiteY0" fmla="*/ 0 h 4126230"/>
              <a:gd name="connisteX1" fmla="*/ 0 w 2096770"/>
              <a:gd name="connsiteY1" fmla="*/ 0 h 4126230"/>
              <a:gd name="connisteX2" fmla="*/ 0 w 2096770"/>
              <a:gd name="connsiteY2" fmla="*/ 4126230 h 4126230"/>
              <a:gd name="connisteX3" fmla="*/ 2096770 w 2096770"/>
              <a:gd name="connsiteY3" fmla="*/ 1737995 h 4126230"/>
              <a:gd name="connisteX4" fmla="*/ 523240 w 2096770"/>
              <a:gd name="connsiteY4" fmla="*/ 0 h 412623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2096770" h="4126230">
                <a:moveTo>
                  <a:pt x="523240" y="0"/>
                </a:moveTo>
                <a:lnTo>
                  <a:pt x="0" y="0"/>
                </a:lnTo>
                <a:lnTo>
                  <a:pt x="0" y="4126230"/>
                </a:lnTo>
                <a:lnTo>
                  <a:pt x="2096770" y="1737995"/>
                </a:lnTo>
                <a:lnTo>
                  <a:pt x="523240" y="0"/>
                </a:lnTo>
                <a:close/>
              </a:path>
            </a:pathLst>
          </a:custGeom>
          <a:solidFill>
            <a:srgbClr val="DB4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汉仪旗黑-55简" panose="00020600040101010101" charset="-128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744072" y="2848927"/>
            <a:ext cx="4007485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汉仪旗黑-55简" panose="00020600040101010101" charset="-128"/>
                <a:sym typeface="+mn-lt"/>
              </a:rPr>
              <a:t>标题</a:t>
            </a:r>
            <a:endParaRPr lang="zh-CN" altLang="en-US" sz="3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汉仪旗黑-55简" panose="00020600040101010101" charset="-128"/>
              <a:sym typeface="+mn-lt"/>
            </a:endParaRPr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66646" y="1000108"/>
            <a:ext cx="913606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汉仪旗黑-55简" panose="00020600040101010101" charset="-128"/>
                <a:sym typeface="+mn-lt"/>
              </a:rPr>
              <a:t>05.</a:t>
            </a:r>
            <a:endParaRPr lang="zh-CN" altLang="en-US" sz="2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汉仪旗黑-55简" panose="00020600040101010101" charset="-128"/>
              <a:sym typeface="+mn-lt"/>
            </a:endParaRPr>
          </a:p>
        </p:txBody>
      </p:sp>
      <p:pic>
        <p:nvPicPr>
          <p:cNvPr id="9" name="图片 8" descr="广交会（红）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91135" y="116840"/>
            <a:ext cx="1850390" cy="37465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712431"/>
            <a:ext cx="6884035" cy="699135"/>
          </a:xfrm>
          <a:prstGeom prst="rect">
            <a:avLst/>
          </a:prstGeom>
          <a:solidFill>
            <a:srgbClr val="D94A47"/>
          </a:solidFill>
          <a:ln>
            <a:noFill/>
          </a:ln>
        </p:spPr>
        <p:txBody>
          <a:bodyPr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400" b="0" i="0" u="none" strike="noStrike" kern="1200" spc="0" baseline="0">
              <a:ln>
                <a:noFill/>
              </a:ln>
              <a:solidFill>
                <a:srgbClr val="FFFFFF"/>
              </a:solidFill>
              <a:effectLst/>
              <a:latin typeface="汉仪旗黑-55简"/>
              <a:ea typeface="汉仪旗黑-55简"/>
            </a:endParaRPr>
          </a:p>
        </p:txBody>
      </p:sp>
      <p:sp>
        <p:nvSpPr>
          <p:cNvPr id="11" name="文本框 6"/>
          <p:cNvSpPr txBox="1"/>
          <p:nvPr>
            <p:custDataLst>
              <p:tags r:id="rId4"/>
            </p:custDataLst>
          </p:nvPr>
        </p:nvSpPr>
        <p:spPr>
          <a:xfrm>
            <a:off x="201768" y="820100"/>
            <a:ext cx="573913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dirty="0" smtClean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05 </a:t>
            </a: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境内采购商预注册和办证申请</a:t>
            </a:r>
            <a:endParaRPr lang="zh-CN" altLang="en-US" sz="2800" b="0" i="0" u="none" strike="noStrike" kern="1200" spc="0" baseline="0" dirty="0">
              <a:ln>
                <a:noFill/>
              </a:ln>
              <a:solidFill>
                <a:srgbClr val="FFFFFF"/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794044" y="1560800"/>
            <a:ext cx="4463081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 i="0" strike="noStrike" spc="0" baseline="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3.</a:t>
            </a:r>
            <a:r>
              <a:rPr lang="zh-CN" altLang="en-US" sz="2400" b="1" i="0" strike="noStrike" spc="0" baseline="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境内采购商办证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平台办证申请</a:t>
            </a:r>
            <a:endParaRPr lang="zh-CN" altLang="en-US" sz="2400" b="1" i="0" strike="noStrike" spc="0" baseline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3836366" y="2147431"/>
            <a:ext cx="4294810" cy="6686"/>
          </a:xfrm>
          <a:prstGeom prst="line">
            <a:avLst/>
          </a:prstGeom>
          <a:noFill/>
          <a:ln w="3810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20" name="文本框 6"/>
          <p:cNvSpPr txBox="1"/>
          <p:nvPr>
            <p:custDataLst>
              <p:tags r:id="rId5"/>
            </p:custDataLst>
          </p:nvPr>
        </p:nvSpPr>
        <p:spPr>
          <a:xfrm>
            <a:off x="5653421" y="3486811"/>
            <a:ext cx="4357718" cy="12305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>
              <a:lnSpc>
                <a:spcPct val="200000"/>
              </a:lnSpc>
            </a:pPr>
            <a:r>
              <a:rPr lang="zh-CN" altLang="en-US" sz="2000" b="1" dirty="0" smtClean="0">
                <a:latin typeface="微软雅黑" panose="020B0503020204020204" charset="-122"/>
                <a:ea typeface="微软雅黑" panose="020B0503020204020204" charset="-122"/>
                <a:cs typeface="汉仪旗黑-55简" panose="00020600040101010101" charset="-128"/>
                <a:sym typeface="+mn-lt"/>
              </a:rPr>
              <a:t>在平台完善个人信息、机构认证后，可进行办证申请</a:t>
            </a:r>
            <a:endParaRPr lang="zh-CN" altLang="en-US" sz="2000" b="1" u="sng" dirty="0">
              <a:latin typeface="微软雅黑" panose="020B0503020204020204" charset="-122"/>
              <a:ea typeface="微软雅黑" panose="020B0503020204020204" charset="-122"/>
              <a:cs typeface="汉仪旗黑-55简" panose="00020600040101010101" charset="-128"/>
              <a:sym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1387" y="2179675"/>
            <a:ext cx="4562832" cy="4427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10522,&quot;width&quot;:20106}"/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COMMONDATA" val="eyJoZGlkIjoiY2I4ZTM3MjVkNTJmM2Y2MGJkMWQzNzBkYjgyMmZhMjUifQ=="/>
  <p:tag name="KSO_WPP_MARK_KEY" val="1cf47452-20e8-42c3-a59b-1b676bc9f37a"/>
  <p:tag name="commondata" val="eyJoZGlkIjoiODA0MTk1NGQyNTdjYThmODM1MDMxY2I5YzI3ZGZjNWYifQ==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doc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汉仪旗黑-55简"/>
        <a:ea typeface=""/>
        <a:cs typeface=""/>
        <a:font script="Jpan" typeface="ＭＳ Ｐゴシック"/>
        <a:font script="Hang" typeface="맑은 고딕"/>
        <a:font script="Hans" typeface="汉仪旗黑-55简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汉仪旗黑-55简"/>
        <a:ea typeface=""/>
        <a:cs typeface=""/>
        <a:font script="Jpan" typeface="ＭＳ Ｐゴシック"/>
        <a:font script="Hang" typeface="맑은 고딕"/>
        <a:font script="Hans" typeface="汉仪旗黑-55简"/>
        <a:font script="Hant" typeface="新細明體"/>
        <a:font script="Arab" typeface="汉仪旗黑-55简"/>
        <a:font script="Hebr" typeface="汉仪旗黑-55简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汉仪旗黑-55简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1122</Words>
  <Application>WPS 演示</Application>
  <PresentationFormat>自定义</PresentationFormat>
  <Paragraphs>103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汉仪旗黑-55简</vt:lpstr>
      <vt:lpstr>黑体</vt:lpstr>
      <vt:lpstr>微软雅黑</vt:lpstr>
      <vt:lpstr>Arial</vt:lpstr>
      <vt:lpstr>汉仪旗黑-55简</vt:lpstr>
      <vt:lpstr>汉仪雅酷黑-65J</vt:lpstr>
      <vt:lpstr>Times New Roman</vt:lpstr>
      <vt:lpstr>仿宋_GB2312</vt:lpstr>
      <vt:lpstr>Arial Unicode MS</vt:lpstr>
      <vt:lpstr>Calibri</vt:lpstr>
      <vt:lpstr>docer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</dc:creator>
  <cp:lastModifiedBy>陈钰葳</cp:lastModifiedBy>
  <cp:revision>310</cp:revision>
  <cp:lastPrinted>2023-08-27T09:51:00Z</cp:lastPrinted>
  <dcterms:created xsi:type="dcterms:W3CDTF">2023-08-27T09:51:00Z</dcterms:created>
  <dcterms:modified xsi:type="dcterms:W3CDTF">2024-02-27T09:56:49Z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ICV">
    <vt:lpwstr>36A6C50A90EC4840AB646309B7896D9C_13</vt:lpwstr>
  </property>
</Properties>
</file>